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77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8255" y="2211705"/>
            <a:ext cx="2639695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0695" y="3139440"/>
            <a:ext cx="310769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7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0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560" y="3150235"/>
            <a:ext cx="5086350" cy="62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9405" y="4006850"/>
            <a:ext cx="5690870" cy="69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484630"/>
            <a:ext cx="5372100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3068955"/>
            <a:ext cx="8280000" cy="834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60350"/>
            <a:ext cx="7745730" cy="2226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2276475"/>
            <a:ext cx="7745730" cy="4260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491865" y="4940935"/>
            <a:ext cx="174434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491865" y="5661025"/>
            <a:ext cx="1756410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4890" y="4001135"/>
            <a:ext cx="187642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2525" y="4977130"/>
            <a:ext cx="2284095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35985" y="3134360"/>
            <a:ext cx="1198880" cy="66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1285" y="4097655"/>
            <a:ext cx="1779270" cy="72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0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1660" y="1489075"/>
            <a:ext cx="2172335" cy="70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6960" y="2399665"/>
            <a:ext cx="2617470" cy="75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2260" y="3394075"/>
            <a:ext cx="3196590" cy="70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8760" y="1430655"/>
            <a:ext cx="1297940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6410" y="2292350"/>
            <a:ext cx="1543685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4060" y="3288030"/>
            <a:ext cx="1648460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2185" y="4237355"/>
            <a:ext cx="1849755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9835" y="5224145"/>
            <a:ext cx="2160270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7495" y="3860800"/>
            <a:ext cx="4610735" cy="193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