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060575"/>
            <a:ext cx="7604760" cy="184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910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3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924810"/>
            <a:ext cx="7710805" cy="194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1484630"/>
            <a:ext cx="5372100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5" y="3212465"/>
            <a:ext cx="69627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40705" y="4015740"/>
            <a:ext cx="39560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5385" y="4015740"/>
            <a:ext cx="42291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0545" y="4015740"/>
            <a:ext cx="38227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7130" y="4015740"/>
            <a:ext cx="39560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1180" y="4768850"/>
            <a:ext cx="39560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9830" y="4768850"/>
            <a:ext cx="39560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0220" y="4768850"/>
            <a:ext cx="485775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88555" y="4768850"/>
            <a:ext cx="57404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7360" y="2780665"/>
            <a:ext cx="7894955" cy="306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475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3140710"/>
            <a:ext cx="265176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43680" y="3140710"/>
            <a:ext cx="289433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6845" y="4773295"/>
            <a:ext cx="2600325" cy="69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7585" y="1988820"/>
            <a:ext cx="4431030" cy="370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