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1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95" y="3572510"/>
            <a:ext cx="7066915" cy="201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3943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713"/>
          <a:stretch>
            <a:fillRect/>
          </a:stretch>
        </p:blipFill>
        <p:spPr>
          <a:xfrm>
            <a:off x="971550" y="4076700"/>
            <a:ext cx="6936640" cy="2546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28040" y="4076700"/>
            <a:ext cx="6965315" cy="2571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628775"/>
            <a:ext cx="8010525" cy="1104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3068955"/>
            <a:ext cx="702945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245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99715" y="2994025"/>
            <a:ext cx="1346200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6940" y="2994025"/>
            <a:ext cx="1381125" cy="63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3895" y="3716655"/>
            <a:ext cx="3462020" cy="214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72000" y="3860800"/>
            <a:ext cx="3830955" cy="2018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3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8260" y="1334135"/>
            <a:ext cx="1238250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9685" y="1333500"/>
            <a:ext cx="1447800" cy="63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360" y="2060575"/>
            <a:ext cx="2884170" cy="224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23665" y="2132330"/>
            <a:ext cx="3500120" cy="229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2924810"/>
            <a:ext cx="5984240" cy="302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1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2060575"/>
            <a:ext cx="6246495" cy="264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5170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4292600"/>
            <a:ext cx="7987665" cy="177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1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3406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555" y="1600835"/>
            <a:ext cx="5836285" cy="16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389"/>
          <a:stretch>
            <a:fillRect/>
          </a:stretch>
        </p:blipFill>
        <p:spPr>
          <a:xfrm>
            <a:off x="179705" y="3356610"/>
            <a:ext cx="8639810" cy="2830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6"/>
          <p:cNvSpPr/>
          <p:nvPr/>
        </p:nvSpPr>
        <p:spPr bwMode="white">
          <a:xfrm>
            <a:off x="539750" y="4220845"/>
            <a:ext cx="7556500" cy="196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2022-11-21T14:20:54Z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