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520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220845"/>
            <a:ext cx="7053580" cy="212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15" y="980440"/>
            <a:ext cx="7925435" cy="331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010525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3068955"/>
            <a:ext cx="8280000" cy="861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11505" y="4076700"/>
            <a:ext cx="4411980" cy="202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900" y="1988820"/>
            <a:ext cx="3949065" cy="193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2060575"/>
            <a:ext cx="6178550" cy="282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15" y="1988820"/>
            <a:ext cx="5656580" cy="292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32105"/>
            <a:ext cx="7895590" cy="388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66" b="6611"/>
          <a:stretch>
            <a:fillRect/>
          </a:stretch>
        </p:blipFill>
        <p:spPr>
          <a:xfrm>
            <a:off x="1043305" y="4292600"/>
            <a:ext cx="6847840" cy="2211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547495" y="5085080"/>
            <a:ext cx="5925820" cy="141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70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96340"/>
            <a:ext cx="7352030" cy="230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