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3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260" y="2852420"/>
            <a:ext cx="7364095" cy="287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015"/>
            <a:ext cx="8640000" cy="5568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619885" y="3644900"/>
            <a:ext cx="5343525" cy="2727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628775"/>
            <a:ext cx="8010525" cy="1104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3068955"/>
            <a:ext cx="69723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473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80640" y="3012440"/>
            <a:ext cx="1417320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8365" y="2940685"/>
            <a:ext cx="1516380" cy="70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9795" y="3860800"/>
            <a:ext cx="3098165" cy="209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24045" y="3860800"/>
            <a:ext cx="3879215" cy="2233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5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8075" y="1475740"/>
            <a:ext cx="1123950" cy="49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9710" y="1419860"/>
            <a:ext cx="1438275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215" y="2276475"/>
            <a:ext cx="2976880" cy="2298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23665" y="2276475"/>
            <a:ext cx="3686810" cy="223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3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45910" y="2763520"/>
            <a:ext cx="952500" cy="5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5910" y="3690620"/>
            <a:ext cx="942975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5435" y="4651375"/>
            <a:ext cx="933450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5555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1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3260" y="2852420"/>
            <a:ext cx="5885815" cy="186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9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2852420"/>
            <a:ext cx="5398770" cy="2220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2496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932"/>
          <a:stretch>
            <a:fillRect/>
          </a:stretch>
        </p:blipFill>
        <p:spPr>
          <a:xfrm>
            <a:off x="179705" y="2780665"/>
            <a:ext cx="8639810" cy="3288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972185" y="3572510"/>
            <a:ext cx="6843395" cy="270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2022-11-21T14:16:06Z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