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8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360" y="2780665"/>
            <a:ext cx="7865110" cy="254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3147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66"/>
          <a:stretch>
            <a:fillRect/>
          </a:stretch>
        </p:blipFill>
        <p:spPr>
          <a:xfrm>
            <a:off x="899795" y="3284855"/>
            <a:ext cx="7718325" cy="3444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55650" y="3429000"/>
            <a:ext cx="7863205" cy="320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050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833110" y="3462020"/>
            <a:ext cx="533400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84625" y="4415790"/>
            <a:ext cx="49530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73015" y="4415790"/>
            <a:ext cx="46482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628775"/>
            <a:ext cx="8010525" cy="1104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3140710"/>
            <a:ext cx="694372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961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29330" y="3115310"/>
            <a:ext cx="952500" cy="6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4080" y="3155950"/>
            <a:ext cx="890270" cy="63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62630" y="4003040"/>
            <a:ext cx="892810" cy="6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01280" y="4029710"/>
            <a:ext cx="1040130" cy="58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62630" y="4893945"/>
            <a:ext cx="892810" cy="745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01280" y="4933315"/>
            <a:ext cx="887730" cy="6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264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1640" y="2636520"/>
            <a:ext cx="1428115" cy="6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0665" y="2636520"/>
            <a:ext cx="1847850" cy="66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2150" y="3552825"/>
            <a:ext cx="1256665" cy="682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4210" y="5229225"/>
            <a:ext cx="1297305" cy="948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5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9790" y="1268730"/>
            <a:ext cx="1180465" cy="67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9840" y="3860800"/>
            <a:ext cx="1126490" cy="85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8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35910" y="2052955"/>
            <a:ext cx="1612265" cy="71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7410" y="2188210"/>
            <a:ext cx="1590040" cy="58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59840" y="3068955"/>
            <a:ext cx="2263775" cy="210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43755" y="3140710"/>
            <a:ext cx="3533775" cy="1956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8075" y="1248410"/>
            <a:ext cx="1485900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7385" y="1304290"/>
            <a:ext cx="1068070" cy="66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605" y="2060575"/>
            <a:ext cx="3100705" cy="2165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7810" y="2060575"/>
            <a:ext cx="3686810" cy="251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4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0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2780665"/>
            <a:ext cx="7508240" cy="277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2022-11-21T14:14:20Z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