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7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00" y="1916430"/>
            <a:ext cx="8276590" cy="430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700530"/>
            <a:ext cx="82105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85" y="3284855"/>
            <a:ext cx="61626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260350"/>
            <a:ext cx="7145020" cy="1907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05" y="1988820"/>
            <a:ext cx="5518150" cy="4763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73382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9475" y="3068955"/>
            <a:ext cx="99758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7945" y="3068955"/>
            <a:ext cx="139509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5965" y="3716655"/>
            <a:ext cx="1223010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7945" y="3716655"/>
            <a:ext cx="1230630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75965" y="4364990"/>
            <a:ext cx="1240155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05730" y="4436745"/>
            <a:ext cx="1280160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49295" y="4968875"/>
            <a:ext cx="1169035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08270" y="5010150"/>
            <a:ext cx="1096010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33420" y="5628005"/>
            <a:ext cx="1184910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48580" y="5669280"/>
            <a:ext cx="130048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7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595" y="1988820"/>
            <a:ext cx="852170" cy="76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7675" y="4652645"/>
            <a:ext cx="1011555" cy="7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5785" y="5445125"/>
            <a:ext cx="922020" cy="84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3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1865" y="1268730"/>
            <a:ext cx="939800" cy="70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9840" y="2132330"/>
            <a:ext cx="948055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332105"/>
            <a:ext cx="6921500" cy="2480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2780665"/>
            <a:ext cx="5984875" cy="3774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6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2708910"/>
            <a:ext cx="7661910" cy="284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750" y="2852420"/>
            <a:ext cx="7618730" cy="287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