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80305"/>
            <a:ext cx="8640000" cy="4582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15" y="1196340"/>
            <a:ext cx="8350250" cy="457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2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7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340485"/>
            <a:ext cx="7517130" cy="3898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556385"/>
            <a:ext cx="6276975" cy="1228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95" y="3140710"/>
            <a:ext cx="6953250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4778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228080" y="3212465"/>
            <a:ext cx="1449705" cy="711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67810" y="4076700"/>
            <a:ext cx="1172210" cy="813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2787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72205" y="737235"/>
            <a:ext cx="652780" cy="711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68465" y="737235"/>
            <a:ext cx="721360" cy="702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84550" y="1600835"/>
            <a:ext cx="589280" cy="715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44115" y="2451100"/>
            <a:ext cx="2531110" cy="941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284720"/>
            <a:ext cx="8640000" cy="2629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4536440" y="3284855"/>
            <a:ext cx="882650" cy="858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1224280" y="4294505"/>
            <a:ext cx="711200" cy="675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3312160" y="4351655"/>
            <a:ext cx="779780" cy="495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5976620" y="4265295"/>
            <a:ext cx="1240155" cy="76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3194050" y="5275580"/>
            <a:ext cx="692150" cy="55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5215255" y="5198745"/>
            <a:ext cx="1943100" cy="715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7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3552" y="2585215"/>
            <a:ext cx="485821" cy="352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26628" y="2575689"/>
            <a:ext cx="485821" cy="362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01850" y="3663950"/>
            <a:ext cx="428625" cy="386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60123" y="3680784"/>
            <a:ext cx="504873" cy="352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160"/>
            <a:ext cx="8640000" cy="4392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51255" y="2825115"/>
            <a:ext cx="1379855" cy="741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47515" y="2680970"/>
            <a:ext cx="3028315" cy="951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95625" y="4552950"/>
            <a:ext cx="1398270" cy="786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5353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43755" y="1772285"/>
            <a:ext cx="1466215" cy="735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56100" y="2636520"/>
            <a:ext cx="1665605" cy="748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27855" y="3644900"/>
            <a:ext cx="1518920" cy="721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63620" y="4436745"/>
            <a:ext cx="1669415" cy="803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80155" y="5310505"/>
            <a:ext cx="1453515" cy="807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0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895" y="2996565"/>
            <a:ext cx="8091805" cy="302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7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2022-11-21T13:58:39Z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