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9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6055" y="2545715"/>
            <a:ext cx="604520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26075" y="2564765"/>
            <a:ext cx="535940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0230" y="3856990"/>
            <a:ext cx="508000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9280" y="3876675"/>
            <a:ext cx="508000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948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1865" y="2996565"/>
            <a:ext cx="1236345" cy="64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6435" y="3738245"/>
            <a:ext cx="1328420" cy="68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0145" y="3963035"/>
            <a:ext cx="1134745" cy="62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556385"/>
            <a:ext cx="627697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" y="3212465"/>
            <a:ext cx="8640000" cy="6549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68035" y="3572510"/>
            <a:ext cx="1127760" cy="78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5785" y="4580890"/>
            <a:ext cx="1364615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0290" y="4509135"/>
            <a:ext cx="1440180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2749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8345" y="702945"/>
            <a:ext cx="1312545" cy="70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07335" y="1600835"/>
            <a:ext cx="1010285" cy="78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9540" y="1529080"/>
            <a:ext cx="1226185" cy="860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3415" y="2536825"/>
            <a:ext cx="1149350" cy="71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256145"/>
            <a:ext cx="8640000" cy="2762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319905" y="4236720"/>
            <a:ext cx="1894205" cy="67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367155" y="5100955"/>
            <a:ext cx="3364230" cy="96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260350"/>
            <a:ext cx="7341870" cy="1815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05" y="1844675"/>
            <a:ext cx="7124700" cy="4893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195830" y="1916430"/>
            <a:ext cx="3293110" cy="454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3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40580" y="3995420"/>
            <a:ext cx="2905760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6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38295" y="2080895"/>
            <a:ext cx="2602865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80530"/>
            <a:ext cx="8640000" cy="192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740785" y="3877310"/>
            <a:ext cx="4334510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2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07025" y="3249295"/>
            <a:ext cx="1599565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0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7265" y="5026025"/>
            <a:ext cx="2103120" cy="63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