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1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9080" y="1255395"/>
            <a:ext cx="1114425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7990" y="1484630"/>
            <a:ext cx="1419225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2265" y="1880235"/>
            <a:ext cx="1149985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5445" y="2706370"/>
            <a:ext cx="97155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7990" y="2852420"/>
            <a:ext cx="1504315" cy="88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50210" y="3386455"/>
            <a:ext cx="99060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2830" y="2261870"/>
            <a:ext cx="575945" cy="248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2575" y="2261870"/>
            <a:ext cx="2026285" cy="248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1970"/>
            <a:ext cx="80758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17980" y="3691255"/>
            <a:ext cx="704215" cy="83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9435" y="3738245"/>
            <a:ext cx="693420" cy="7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59655" y="3738245"/>
            <a:ext cx="728980" cy="7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10680" y="3738245"/>
            <a:ext cx="730885" cy="7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524635" y="5501640"/>
            <a:ext cx="819150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011805" y="5501640"/>
            <a:ext cx="836930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810125" y="5573395"/>
            <a:ext cx="82804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605905" y="5506720"/>
            <a:ext cx="88265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556385"/>
            <a:ext cx="62769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" y="3068955"/>
            <a:ext cx="8726170" cy="996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1339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340350"/>
            <a:ext cx="8640000" cy="5359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443480" y="4658995"/>
            <a:ext cx="78867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164070" y="4580890"/>
            <a:ext cx="782955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339975" y="5262880"/>
            <a:ext cx="968375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7177405" y="5290820"/>
            <a:ext cx="78930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2280285" y="6050280"/>
            <a:ext cx="1028700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092315" y="6021070"/>
            <a:ext cx="935990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214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6545" y="3751580"/>
            <a:ext cx="1025525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9520" y="3680460"/>
            <a:ext cx="905510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4950" y="4325620"/>
            <a:ext cx="1086485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1105" y="4325620"/>
            <a:ext cx="1070610" cy="60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4950" y="5057140"/>
            <a:ext cx="1165860" cy="79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62370" y="5128895"/>
            <a:ext cx="1107440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00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00115" y="2896235"/>
            <a:ext cx="85598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8995" y="3470910"/>
            <a:ext cx="1040130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9995" y="5013960"/>
            <a:ext cx="1330325" cy="78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6360" y="1139190"/>
            <a:ext cx="65278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6665" y="1776730"/>
            <a:ext cx="752475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1775" y="2492375"/>
            <a:ext cx="1159510" cy="8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8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5710" y="1155700"/>
            <a:ext cx="73215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0865" y="1242060"/>
            <a:ext cx="736600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4440" y="1842135"/>
            <a:ext cx="701040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9750" y="1842135"/>
            <a:ext cx="79883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5920" y="2852420"/>
            <a:ext cx="931545" cy="75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39975" y="4292600"/>
            <a:ext cx="903605" cy="835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32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1965" y="3080870"/>
            <a:ext cx="6715766" cy="1812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2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21355" y="2205355"/>
            <a:ext cx="73152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3415" y="2359025"/>
            <a:ext cx="1282065" cy="70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1820" y="2792730"/>
            <a:ext cx="880745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8425" y="3567430"/>
            <a:ext cx="741680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1290" y="3796030"/>
            <a:ext cx="1353820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5875" y="4285615"/>
            <a:ext cx="1118235" cy="67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7</cp:revision>
  <dcterms:created xsi:type="dcterms:W3CDTF">2022-11-08T02:00:00Z</dcterms:created>
  <dcterms:modified xsi:type="dcterms:W3CDTF">2022-11-24T12:31:28Z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