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53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0215"/>
            <a:ext cx="80346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83895" y="3500755"/>
            <a:ext cx="7802880" cy="270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700530"/>
            <a:ext cx="627697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3140710"/>
            <a:ext cx="69342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160"/>
            <a:ext cx="8640000" cy="5043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60515" y="3356610"/>
            <a:ext cx="822325" cy="58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4300" y="4220845"/>
            <a:ext cx="783590" cy="5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04025" y="5156835"/>
            <a:ext cx="930910" cy="72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1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450" y="3068955"/>
            <a:ext cx="869315" cy="70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2270" y="3036570"/>
            <a:ext cx="862330" cy="77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0290" y="4004945"/>
            <a:ext cx="847090" cy="59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1970"/>
            <a:ext cx="8640000" cy="2673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385"/>
          <a:stretch>
            <a:fillRect/>
          </a:stretch>
        </p:blipFill>
        <p:spPr>
          <a:xfrm>
            <a:off x="899795" y="2852420"/>
            <a:ext cx="7569735" cy="3691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564255" y="2996565"/>
            <a:ext cx="736600" cy="68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652135" y="3005455"/>
            <a:ext cx="848360" cy="59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780155" y="3932555"/>
            <a:ext cx="708660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443980" y="3860800"/>
            <a:ext cx="704215" cy="70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4716145" y="4725035"/>
            <a:ext cx="869315" cy="70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6948170" y="4822825"/>
            <a:ext cx="654685" cy="78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2267585" y="5661025"/>
            <a:ext cx="701675" cy="72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260215"/>
            <a:ext cx="8640000" cy="1049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230" y="908550"/>
            <a:ext cx="75710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126230" y="2729230"/>
            <a:ext cx="506730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200015" y="2688590"/>
            <a:ext cx="554990" cy="48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322060" y="2729230"/>
            <a:ext cx="560705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085590" y="3499485"/>
            <a:ext cx="521970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234305" y="3498850"/>
            <a:ext cx="563245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6300470" y="3522980"/>
            <a:ext cx="561975" cy="41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4119245" y="4340860"/>
            <a:ext cx="457835" cy="4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5200650" y="4290695"/>
            <a:ext cx="55943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6300470" y="4296410"/>
            <a:ext cx="511810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2484120" y="5012690"/>
            <a:ext cx="1000760" cy="60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3"/>
          <p:cNvSpPr/>
          <p:nvPr/>
        </p:nvSpPr>
        <p:spPr bwMode="white">
          <a:xfrm>
            <a:off x="2411730" y="5873115"/>
            <a:ext cx="1202055" cy="55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8460"/>
            <a:ext cx="8640000" cy="910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08550"/>
            <a:ext cx="63550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908489" y="1385046"/>
            <a:ext cx="2158058" cy="4701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1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92930" y="3478530"/>
            <a:ext cx="229870" cy="181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81120" y="4389755"/>
            <a:ext cx="191135" cy="272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6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0200" y="1700530"/>
            <a:ext cx="220980" cy="1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9440" y="2595880"/>
            <a:ext cx="156845" cy="20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6615" y="3531870"/>
            <a:ext cx="237490" cy="27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2022-11-21T13:44:49Z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