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4" r:id="rId8"/>
    <p:sldId id="266" r:id="rId9"/>
    <p:sldId id="267" r:id="rId10"/>
    <p:sldId id="268" r:id="rId11"/>
    <p:sldId id="269" r:id="rId12"/>
    <p:sldId id="271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9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3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88"/>
          <a:stretch>
            <a:fillRect/>
          </a:stretch>
        </p:blipFill>
        <p:spPr>
          <a:xfrm>
            <a:off x="251460" y="332240"/>
            <a:ext cx="8639810" cy="3487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407"/>
          <a:stretch>
            <a:fillRect/>
          </a:stretch>
        </p:blipFill>
        <p:spPr>
          <a:xfrm>
            <a:off x="1043305" y="3716655"/>
            <a:ext cx="7567830" cy="2762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755015" y="3789045"/>
            <a:ext cx="7806690" cy="2717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3260" y="1556385"/>
            <a:ext cx="7821930" cy="9861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3068955"/>
            <a:ext cx="7115175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55429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098925" y="2950845"/>
            <a:ext cx="773430" cy="65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84375" y="3991610"/>
            <a:ext cx="685800" cy="613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15510" y="4261485"/>
            <a:ext cx="673735" cy="740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36115" y="4638675"/>
            <a:ext cx="763270" cy="596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6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45300" y="1172845"/>
            <a:ext cx="700405" cy="51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59840" y="1412240"/>
            <a:ext cx="642620" cy="66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32045" y="1844675"/>
            <a:ext cx="722630" cy="498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15920" y="3789045"/>
            <a:ext cx="1198880" cy="897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52135" y="3860800"/>
            <a:ext cx="1691640" cy="83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351790"/>
            <a:ext cx="7781290" cy="4166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76415" y="1916430"/>
            <a:ext cx="638175" cy="605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76415" y="3644900"/>
            <a:ext cx="638175" cy="605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098" b="7359"/>
          <a:stretch>
            <a:fillRect/>
          </a:stretch>
        </p:blipFill>
        <p:spPr>
          <a:xfrm>
            <a:off x="755650" y="4422775"/>
            <a:ext cx="7781290" cy="2108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6732270" y="5732780"/>
            <a:ext cx="723265" cy="695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331970"/>
            <a:ext cx="8640000" cy="2970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784"/>
          <a:stretch>
            <a:fillRect/>
          </a:stretch>
        </p:blipFill>
        <p:spPr>
          <a:xfrm>
            <a:off x="971550" y="3212465"/>
            <a:ext cx="7794525" cy="3305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 flipH="1">
            <a:off x="5652135" y="3302635"/>
            <a:ext cx="681355" cy="1193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 flipH="1">
            <a:off x="7020560" y="3356610"/>
            <a:ext cx="580390" cy="1193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 flipH="1">
            <a:off x="5071745" y="3302635"/>
            <a:ext cx="580390" cy="1193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2"/>
          <p:cNvSpPr/>
          <p:nvPr/>
        </p:nvSpPr>
        <p:spPr bwMode="white">
          <a:xfrm flipH="1">
            <a:off x="2339975" y="3302635"/>
            <a:ext cx="580390" cy="1193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2"/>
          <p:cNvSpPr/>
          <p:nvPr/>
        </p:nvSpPr>
        <p:spPr bwMode="white">
          <a:xfrm flipH="1">
            <a:off x="4356100" y="3356610"/>
            <a:ext cx="580390" cy="1193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2"/>
          <p:cNvSpPr/>
          <p:nvPr/>
        </p:nvSpPr>
        <p:spPr bwMode="white">
          <a:xfrm flipH="1">
            <a:off x="1691640" y="5156835"/>
            <a:ext cx="6098540" cy="1318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8640000" cy="5328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15920" y="1700530"/>
            <a:ext cx="779145" cy="1184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00620" y="1700530"/>
            <a:ext cx="1056640" cy="1393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15920" y="3257550"/>
            <a:ext cx="785495" cy="1078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52360" y="3212465"/>
            <a:ext cx="800735" cy="1111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661920" y="4768215"/>
            <a:ext cx="568960" cy="844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205345" y="4768215"/>
            <a:ext cx="625475" cy="81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0" grpId="0" bldLvl="0" animBg="1"/>
      <p:bldP spid="11" grpId="0" bldLvl="0" animBg="1"/>
      <p:bldP spid="14" grpId="0" bldLvl="0" animBg="1"/>
      <p:bldP spid="1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015"/>
            <a:ext cx="8640000" cy="5340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971550" y="3356610"/>
            <a:ext cx="6924040" cy="2767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48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39750" y="1844675"/>
            <a:ext cx="7304405" cy="2083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770,&quot;width&quot;:14040}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3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2022-11-21T13:37:30Z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