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3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705" y="1080135"/>
            <a:ext cx="8496935" cy="538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2852420"/>
            <a:ext cx="77152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1970"/>
            <a:ext cx="8640000" cy="2193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348730"/>
            <a:ext cx="8640000" cy="3994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63395" y="4149090"/>
            <a:ext cx="648335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716405" y="5012690"/>
            <a:ext cx="65595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716405" y="5650230"/>
            <a:ext cx="562610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7945" y="1196340"/>
            <a:ext cx="866140" cy="123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6840" y="3482340"/>
            <a:ext cx="56896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0825" y="3465830"/>
            <a:ext cx="57467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9210" y="4121150"/>
            <a:ext cx="742315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1930" y="4121150"/>
            <a:ext cx="670560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7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6380" y="2234565"/>
            <a:ext cx="58293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3110" y="2146300"/>
            <a:ext cx="67246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325" y="2834005"/>
            <a:ext cx="56642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0560" y="2834005"/>
            <a:ext cx="828040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00020" y="3614420"/>
            <a:ext cx="85852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35775" y="3609340"/>
            <a:ext cx="709295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8275" y="4279265"/>
            <a:ext cx="85026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57670" y="4220845"/>
            <a:ext cx="78740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0210" y="1235710"/>
            <a:ext cx="619125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5920" y="1844675"/>
            <a:ext cx="60007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650" y="2628900"/>
            <a:ext cx="73596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7285" y="3267710"/>
            <a:ext cx="749300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0515" y="4084320"/>
            <a:ext cx="855980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0515" y="4735195"/>
            <a:ext cx="855345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5233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11505" y="3644900"/>
            <a:ext cx="7701915" cy="279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457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279" b="27644"/>
          <a:stretch>
            <a:fillRect/>
          </a:stretch>
        </p:blipFill>
        <p:spPr>
          <a:xfrm>
            <a:off x="1187450" y="3774440"/>
            <a:ext cx="7060565" cy="279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27405" y="3932555"/>
            <a:ext cx="7969885" cy="274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5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67360" y="2924810"/>
            <a:ext cx="7954645" cy="295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