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4658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4149090"/>
            <a:ext cx="1930400" cy="1505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2045" y="4149090"/>
            <a:ext cx="2305050" cy="1512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79695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01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79070" y="1196340"/>
            <a:ext cx="5099685" cy="223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1556385"/>
            <a:ext cx="7821930" cy="986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2952750"/>
            <a:ext cx="824865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5719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60929" y="3944010"/>
            <a:ext cx="771598" cy="1143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37710" y="3944010"/>
            <a:ext cx="762072" cy="1143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04915" y="3943985"/>
            <a:ext cx="771525" cy="1143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52140" y="5759450"/>
            <a:ext cx="419100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42940" y="5739130"/>
            <a:ext cx="419100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5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7630" y="2132330"/>
            <a:ext cx="796925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9720" y="2132330"/>
            <a:ext cx="765810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7340" y="3518535"/>
            <a:ext cx="671195" cy="553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31715" y="4167505"/>
            <a:ext cx="845820" cy="57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2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0385" y="2336165"/>
            <a:ext cx="1362075" cy="721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7855" y="4509135"/>
            <a:ext cx="1193165" cy="79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7495" y="5302885"/>
            <a:ext cx="5996940" cy="1089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942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51725" y="3533775"/>
            <a:ext cx="744220" cy="689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1725" y="4621530"/>
            <a:ext cx="744220" cy="689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3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17055" y="2636520"/>
            <a:ext cx="688975" cy="64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7055" y="4008755"/>
            <a:ext cx="688975" cy="64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1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06320" y="3931285"/>
            <a:ext cx="835025" cy="1141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35195" y="4029075"/>
            <a:ext cx="836295" cy="1042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76135" y="3931920"/>
            <a:ext cx="890905" cy="106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8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5760" y="3090545"/>
            <a:ext cx="862965" cy="1101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7810" y="3097530"/>
            <a:ext cx="836930" cy="1180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8125" y="3140710"/>
            <a:ext cx="852805" cy="1164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770,&quot;width&quot;:14040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2022-11-21T13:15:42Z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