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850" y="2780665"/>
            <a:ext cx="8085455" cy="2795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7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67360" y="2780665"/>
            <a:ext cx="8117840" cy="3716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5866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363845" y="2636520"/>
            <a:ext cx="1143635" cy="78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67780" y="3618865"/>
            <a:ext cx="1052830" cy="1368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52135" y="5085080"/>
            <a:ext cx="934720" cy="1294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1556385"/>
            <a:ext cx="7821930" cy="986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" y="2924810"/>
            <a:ext cx="8280000" cy="9533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4835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95320" y="3060700"/>
            <a:ext cx="87693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0280" y="3231515"/>
            <a:ext cx="660400" cy="66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6210" y="3231515"/>
            <a:ext cx="514350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30575" y="3616960"/>
            <a:ext cx="606425" cy="50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44570" y="4385310"/>
            <a:ext cx="588645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28285" y="4625340"/>
            <a:ext cx="653415" cy="6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91865" y="5056505"/>
            <a:ext cx="69405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640000" cy="2357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9915" y="1394460"/>
            <a:ext cx="582930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6980" y="1393825"/>
            <a:ext cx="688975" cy="58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7840" y="2084705"/>
            <a:ext cx="723265" cy="52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6980" y="2097405"/>
            <a:ext cx="685800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564630"/>
            <a:ext cx="8640000" cy="3507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915920" y="3449955"/>
            <a:ext cx="758190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915920" y="4097020"/>
            <a:ext cx="828040" cy="53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2979420" y="4893945"/>
            <a:ext cx="1031875" cy="55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042920" y="5490845"/>
            <a:ext cx="1102995" cy="5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3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8910" y="2135505"/>
            <a:ext cx="591820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47180" y="2097405"/>
            <a:ext cx="636270" cy="53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6220" y="2757170"/>
            <a:ext cx="606425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8125" y="2734945"/>
            <a:ext cx="798195" cy="55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5600" y="3555365"/>
            <a:ext cx="683260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3400" y="3489325"/>
            <a:ext cx="792480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98775" y="4138930"/>
            <a:ext cx="728345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84035" y="4166870"/>
            <a:ext cx="743585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575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24445" y="2208530"/>
            <a:ext cx="643255" cy="62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4445" y="4725035"/>
            <a:ext cx="643255" cy="62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4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16420" y="2583815"/>
            <a:ext cx="697230" cy="77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6420" y="4528820"/>
            <a:ext cx="697230" cy="791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80305"/>
            <a:ext cx="8640000" cy="4677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91640" y="2780665"/>
            <a:ext cx="5760720" cy="296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8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770,&quot;width&quot;:14040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2022-11-21T13:12:28Z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