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3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060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46800" y="1202690"/>
            <a:ext cx="585470" cy="56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46800" y="1831340"/>
            <a:ext cx="593725" cy="507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07945" y="3693795"/>
            <a:ext cx="744855" cy="541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23515" y="4354195"/>
            <a:ext cx="554355" cy="518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084"/>
          <a:stretch>
            <a:fillRect/>
          </a:stretch>
        </p:blipFill>
        <p:spPr>
          <a:xfrm>
            <a:off x="251460" y="247650"/>
            <a:ext cx="6939280" cy="3136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650" y="2996565"/>
            <a:ext cx="6939280" cy="3726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899795" y="5949315"/>
            <a:ext cx="5302250" cy="770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3260" y="1556385"/>
            <a:ext cx="7821930" cy="9861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05" y="2924810"/>
            <a:ext cx="8280000" cy="8039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404360"/>
            <a:ext cx="85772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63395" y="5229225"/>
            <a:ext cx="699135" cy="1023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91865" y="5156835"/>
            <a:ext cx="638175" cy="938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68035" y="5156835"/>
            <a:ext cx="655320" cy="937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52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5650" y="2348865"/>
            <a:ext cx="922020" cy="1060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07765" y="2276475"/>
            <a:ext cx="848995" cy="127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32270" y="2348865"/>
            <a:ext cx="720725" cy="1219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70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33295" y="3836035"/>
            <a:ext cx="657225" cy="1185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80155" y="3836035"/>
            <a:ext cx="694055" cy="1185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96280" y="3836035"/>
            <a:ext cx="668655" cy="1186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04025" y="3836035"/>
            <a:ext cx="756920" cy="1248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213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836160"/>
            <a:ext cx="8640000" cy="4822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57605" y="1102360"/>
            <a:ext cx="2890520" cy="2905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2"/>
          <p:cNvSpPr/>
          <p:nvPr/>
        </p:nvSpPr>
        <p:spPr bwMode="white">
          <a:xfrm>
            <a:off x="35560" y="4436745"/>
            <a:ext cx="6191885" cy="1125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836160"/>
            <a:ext cx="8640000" cy="47403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222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24345" y="1340485"/>
            <a:ext cx="564515" cy="500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15455" y="1908175"/>
            <a:ext cx="565785" cy="515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67500" y="2841625"/>
            <a:ext cx="711200" cy="524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67195" y="3432810"/>
            <a:ext cx="612140" cy="563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1770,&quot;width&quot;:14040}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3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2022-11-21T13:08:46Z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