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2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50" y="2852420"/>
            <a:ext cx="6736080" cy="149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200" y="2804795"/>
            <a:ext cx="8034020" cy="317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288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7405" y="4725035"/>
            <a:ext cx="7491095" cy="164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2890520"/>
            <a:ext cx="794385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2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5965" y="3716655"/>
            <a:ext cx="755650" cy="75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4315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0120" y="947420"/>
            <a:ext cx="1971675" cy="913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9770" y="1972310"/>
            <a:ext cx="680085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9770" y="2573020"/>
            <a:ext cx="68389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0700" y="3382010"/>
            <a:ext cx="62928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4185" y="4044315"/>
            <a:ext cx="685800" cy="525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509000"/>
            <a:ext cx="8640000" cy="134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944495" y="4869180"/>
            <a:ext cx="68008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868035" y="4796790"/>
            <a:ext cx="680085" cy="93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-135"/>
            <a:ext cx="8640000" cy="392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2035" y="2574925"/>
            <a:ext cx="71564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275" y="2420620"/>
            <a:ext cx="723265" cy="675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2035" y="3229610"/>
            <a:ext cx="742315" cy="636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8560" y="3171825"/>
            <a:ext cx="72834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973"/>
          <a:stretch>
            <a:fillRect/>
          </a:stretch>
        </p:blipFill>
        <p:spPr>
          <a:xfrm>
            <a:off x="1763395" y="3573145"/>
            <a:ext cx="5963820" cy="3191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301875" y="5537835"/>
            <a:ext cx="66929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268720" y="5474335"/>
            <a:ext cx="659765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253615" y="6137275"/>
            <a:ext cx="766445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170295" y="6103620"/>
            <a:ext cx="70294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0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5830" y="2276475"/>
            <a:ext cx="758190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270" y="2276475"/>
            <a:ext cx="755015" cy="92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87900" y="4076700"/>
            <a:ext cx="626745" cy="902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1268730"/>
            <a:ext cx="974090" cy="10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7990" y="1268730"/>
            <a:ext cx="753745" cy="10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79930" y="2996565"/>
            <a:ext cx="681355" cy="544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47185" y="2996565"/>
            <a:ext cx="68135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295" y="3621405"/>
            <a:ext cx="676910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8770" y="3621405"/>
            <a:ext cx="69977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270" y="980440"/>
            <a:ext cx="652145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60515" y="1628775"/>
            <a:ext cx="731520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8150" y="2410460"/>
            <a:ext cx="63563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7030" y="3009265"/>
            <a:ext cx="78803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