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6055" y="1988820"/>
            <a:ext cx="2640330" cy="134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750" y="1916430"/>
            <a:ext cx="3043555" cy="183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8130" y="3789045"/>
            <a:ext cx="5899150" cy="211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3716655"/>
            <a:ext cx="6247765" cy="193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3212465"/>
            <a:ext cx="70008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4435" y="4220845"/>
            <a:ext cx="1040130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4120" y="5012690"/>
            <a:ext cx="1172210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4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0470" y="1268730"/>
            <a:ext cx="723265" cy="83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1910" y="1988820"/>
            <a:ext cx="1160145" cy="104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8895" y="2996565"/>
            <a:ext cx="714375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4750" y="4652645"/>
            <a:ext cx="864235" cy="9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7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4660" y="2852420"/>
            <a:ext cx="939165" cy="87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031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935" y="4192905"/>
            <a:ext cx="6413500" cy="828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4325" y="5128895"/>
            <a:ext cx="6186805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3510" y="3127375"/>
            <a:ext cx="140335" cy="7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1835" y="3215005"/>
            <a:ext cx="124460" cy="99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2160" y="3242310"/>
            <a:ext cx="212090" cy="89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21711" y="3596754"/>
            <a:ext cx="590606" cy="42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22284" y="3606287"/>
            <a:ext cx="600132" cy="42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78337" y="3911348"/>
            <a:ext cx="771598" cy="5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521711" y="4206876"/>
            <a:ext cx="257199" cy="2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22284" y="4159210"/>
            <a:ext cx="257199" cy="22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