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810" y="864100"/>
            <a:ext cx="8640000" cy="479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124585"/>
            <a:ext cx="7548245" cy="433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6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2235" y="1385570"/>
            <a:ext cx="129540" cy="178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3145" y="2245360"/>
            <a:ext cx="1175385" cy="92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780" y="2245360"/>
            <a:ext cx="1061085" cy="92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 rot="3600000">
            <a:off x="3656965" y="1815465"/>
            <a:ext cx="129540" cy="178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 rot="7200000">
            <a:off x="4159250" y="1867535"/>
            <a:ext cx="130810" cy="177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628130" y="1386840"/>
            <a:ext cx="129540" cy="178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55" y="3284855"/>
            <a:ext cx="61817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249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96"/>
          <a:stretch>
            <a:fillRect/>
          </a:stretch>
        </p:blipFill>
        <p:spPr>
          <a:xfrm>
            <a:off x="611505" y="2564765"/>
            <a:ext cx="7646570" cy="3792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 rot="1620000">
            <a:off x="7169150" y="2874010"/>
            <a:ext cx="120015" cy="119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22120" y="3444875"/>
            <a:ext cx="431800" cy="76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59635" y="4913630"/>
            <a:ext cx="217805" cy="109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45893" y="5156315"/>
            <a:ext cx="638235" cy="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55860" y="5156315"/>
            <a:ext cx="657287" cy="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13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917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2405" y="3064510"/>
            <a:ext cx="645160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035" y="4153535"/>
            <a:ext cx="430530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5605" y="5113020"/>
            <a:ext cx="452120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0370" y="5113020"/>
            <a:ext cx="710565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31970"/>
            <a:ext cx="8640000" cy="3059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4255" y="1628775"/>
            <a:ext cx="715645" cy="74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479"/>
          <a:stretch>
            <a:fillRect/>
          </a:stretch>
        </p:blipFill>
        <p:spPr>
          <a:xfrm>
            <a:off x="1618615" y="3331210"/>
            <a:ext cx="7216040" cy="316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33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7585" y="1844675"/>
            <a:ext cx="662305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9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930" y="5156835"/>
            <a:ext cx="4883785" cy="11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342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485" y="1484630"/>
            <a:ext cx="857885" cy="8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787"/>
          <a:stretch>
            <a:fillRect/>
          </a:stretch>
        </p:blipFill>
        <p:spPr>
          <a:xfrm>
            <a:off x="1835785" y="4004945"/>
            <a:ext cx="5547895" cy="261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