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6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93221" y="4303939"/>
            <a:ext cx="104785" cy="1697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4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93001" y="3312654"/>
            <a:ext cx="1228842" cy="1879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4898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554855" y="3293110"/>
            <a:ext cx="651510" cy="54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36440" y="4217670"/>
            <a:ext cx="673735" cy="54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19295" y="5141595"/>
            <a:ext cx="717550" cy="54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1556385"/>
            <a:ext cx="7143750" cy="1362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3284855"/>
            <a:ext cx="691515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79670"/>
            <a:ext cx="8640000" cy="4898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9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8040" y="3572510"/>
            <a:ext cx="2537460" cy="1948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6100" y="3500755"/>
            <a:ext cx="3046730" cy="2558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4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8130" y="4725035"/>
            <a:ext cx="843280" cy="85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2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995" y="2996565"/>
            <a:ext cx="919480" cy="804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31820" y="2996565"/>
            <a:ext cx="792480" cy="71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40425" y="2924810"/>
            <a:ext cx="652145" cy="75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2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37450" y="2977515"/>
            <a:ext cx="720725" cy="554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37450" y="3845560"/>
            <a:ext cx="720725" cy="554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37450" y="4722495"/>
            <a:ext cx="720725" cy="554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82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50075" y="2282190"/>
            <a:ext cx="647700" cy="68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996430"/>
            <a:ext cx="8640000" cy="2825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913880" y="5000625"/>
            <a:ext cx="647700" cy="69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5561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 rot="1740000">
            <a:off x="6648450" y="2021205"/>
            <a:ext cx="1252220" cy="868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 rot="18540000">
            <a:off x="6910070" y="2341880"/>
            <a:ext cx="1238250" cy="63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7030" y="2255520"/>
            <a:ext cx="116205" cy="26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37269" y="2580576"/>
            <a:ext cx="104785" cy="133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37269" y="2761840"/>
            <a:ext cx="609658" cy="505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37269" y="3315174"/>
            <a:ext cx="257199" cy="286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52506" y="4421842"/>
            <a:ext cx="257199" cy="26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52506" y="4746211"/>
            <a:ext cx="104785" cy="133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52506" y="4927475"/>
            <a:ext cx="590606" cy="496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56276" y="5099199"/>
            <a:ext cx="466769" cy="429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952490" y="5480685"/>
            <a:ext cx="207010" cy="294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341965" y="5604832"/>
            <a:ext cx="238147" cy="181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2022-11-20T14:08:32Z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