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42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4315"/>
            <a:ext cx="8640000" cy="40640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555"/>
          <a:stretch>
            <a:fillRect/>
          </a:stretch>
        </p:blipFill>
        <p:spPr>
          <a:xfrm>
            <a:off x="899795" y="3716655"/>
            <a:ext cx="7641490" cy="2938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861695" y="4715510"/>
            <a:ext cx="3743960" cy="1837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795" y="1556385"/>
            <a:ext cx="7143750" cy="1362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3140710"/>
            <a:ext cx="7572375" cy="923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" y="44450"/>
            <a:ext cx="7642860" cy="2991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593"/>
          <a:stretch>
            <a:fillRect/>
          </a:stretch>
        </p:blipFill>
        <p:spPr>
          <a:xfrm>
            <a:off x="899795" y="2780665"/>
            <a:ext cx="7642860" cy="3904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4196080" y="2883535"/>
            <a:ext cx="876935" cy="767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 rot="18420000">
            <a:off x="3204845" y="3871595"/>
            <a:ext cx="628650" cy="669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 rot="2640000">
            <a:off x="5304790" y="3815080"/>
            <a:ext cx="660400" cy="635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2051685" y="4869180"/>
            <a:ext cx="889000" cy="494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6338570" y="4784090"/>
            <a:ext cx="923290" cy="664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7"/>
          <p:cNvSpPr/>
          <p:nvPr/>
        </p:nvSpPr>
        <p:spPr bwMode="white">
          <a:xfrm>
            <a:off x="4284345" y="5229225"/>
            <a:ext cx="742950" cy="665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8"/>
          <p:cNvSpPr/>
          <p:nvPr/>
        </p:nvSpPr>
        <p:spPr bwMode="white">
          <a:xfrm>
            <a:off x="3564255" y="6165215"/>
            <a:ext cx="847725" cy="544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548505"/>
            <a:ext cx="810074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71297" y="2006393"/>
            <a:ext cx="1821996" cy="3792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730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82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51910" y="1124585"/>
            <a:ext cx="1925320" cy="802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66540" y="2204720"/>
            <a:ext cx="1710690" cy="679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72255" y="3140710"/>
            <a:ext cx="1439545" cy="738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80155" y="4220845"/>
            <a:ext cx="2206625" cy="789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38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02085" y="2919942"/>
            <a:ext cx="152414" cy="104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74743" y="2786475"/>
            <a:ext cx="295303" cy="276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06871" y="3043876"/>
            <a:ext cx="161940" cy="104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16352" y="3177344"/>
            <a:ext cx="924013" cy="600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36551" y="3120143"/>
            <a:ext cx="552502" cy="514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74260" y="3573780"/>
            <a:ext cx="119380" cy="1878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74743" y="3682613"/>
            <a:ext cx="114310" cy="133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474743" y="3873281"/>
            <a:ext cx="114310" cy="133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474743" y="4063948"/>
            <a:ext cx="114310" cy="114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445635" y="4362450"/>
            <a:ext cx="533400" cy="568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5"/>
          <p:cNvSpPr/>
          <p:nvPr/>
        </p:nvSpPr>
        <p:spPr bwMode="white">
          <a:xfrm>
            <a:off x="4979035" y="5085080"/>
            <a:ext cx="304800" cy="367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  <p:bldP spid="10" grpId="0" animBg="1"/>
      <p:bldP spid="12" grpId="0" animBg="1"/>
      <p:bldP spid="14" grpId="0" animBg="1"/>
      <p:bldP spid="17" grpId="0" bldLvl="0" animBg="1"/>
      <p:bldP spid="2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39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83895" y="2924810"/>
            <a:ext cx="7609205" cy="2016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258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43940" y="3716655"/>
            <a:ext cx="6841490" cy="2637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2022-11-20T14:01:58Z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