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593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87450" y="3860800"/>
            <a:ext cx="4981575" cy="249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2060575"/>
            <a:ext cx="5337810" cy="273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284855"/>
            <a:ext cx="8640000" cy="602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640000" cy="1327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350"/>
            <a:ext cx="8640000" cy="5340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084320" y="2799715"/>
            <a:ext cx="668655" cy="357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32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5877" y="2189363"/>
            <a:ext cx="495347" cy="3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8203" y="3238460"/>
            <a:ext cx="495347" cy="3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8545" y="4278020"/>
            <a:ext cx="495347" cy="36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2680" y="5356225"/>
            <a:ext cx="419100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924810"/>
            <a:ext cx="3384550" cy="26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535" y="2852420"/>
            <a:ext cx="3681730" cy="29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2060575"/>
            <a:ext cx="3526790" cy="2636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200" y="1988185"/>
            <a:ext cx="3655060" cy="266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9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060575"/>
            <a:ext cx="3792220" cy="25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200" y="1916430"/>
            <a:ext cx="4151630" cy="292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70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3429000"/>
            <a:ext cx="5176520" cy="81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83260" y="4436745"/>
            <a:ext cx="5383530" cy="81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83260" y="5248910"/>
            <a:ext cx="5176520" cy="81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3644900"/>
            <a:ext cx="6320790" cy="204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