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4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780665"/>
            <a:ext cx="7917815" cy="295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052060"/>
            <a:ext cx="8640000" cy="4904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360" y="2708910"/>
            <a:ext cx="5979160" cy="294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640000" cy="557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39750" y="4509135"/>
            <a:ext cx="8352155" cy="173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140710"/>
            <a:ext cx="8640000" cy="7596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6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32045" y="3212465"/>
            <a:ext cx="1207135" cy="80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4210" y="4076700"/>
            <a:ext cx="1482725" cy="82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285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818"/>
          <a:stretch>
            <a:fillRect/>
          </a:stretch>
        </p:blipFill>
        <p:spPr>
          <a:xfrm>
            <a:off x="827405" y="3212465"/>
            <a:ext cx="7359550" cy="3065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285740" y="3498850"/>
            <a:ext cx="100012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085366" y="4597011"/>
            <a:ext cx="295303" cy="25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716145" y="4501515"/>
            <a:ext cx="489585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737995" y="5538470"/>
            <a:ext cx="42037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2411730" y="5488305"/>
            <a:ext cx="51689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4761705" y="5609261"/>
            <a:ext cx="295303" cy="25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5364480" y="5504180"/>
            <a:ext cx="516890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985" y="1988820"/>
            <a:ext cx="1020445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8670" y="1988820"/>
            <a:ext cx="857250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0110" y="2780665"/>
            <a:ext cx="1451610" cy="78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6100" y="4436745"/>
            <a:ext cx="1264920" cy="98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271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7315" y="1734820"/>
            <a:ext cx="1666875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9265" y="1735455"/>
            <a:ext cx="1666875" cy="7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750" y="2564765"/>
            <a:ext cx="3402330" cy="347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87900" y="2708910"/>
            <a:ext cx="3615690" cy="356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075" y="1186815"/>
            <a:ext cx="1419225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4570" y="1186815"/>
            <a:ext cx="1815465" cy="73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750" y="2060575"/>
            <a:ext cx="2741295" cy="339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16145" y="2060575"/>
            <a:ext cx="3184525" cy="34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412105"/>
            <a:ext cx="8640000" cy="3128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215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11505" y="2564765"/>
            <a:ext cx="7616825" cy="252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