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80"/>
        <p:guide pos="29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8505"/>
            <a:ext cx="82191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606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7950" y="1196340"/>
            <a:ext cx="6940550" cy="3999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2450" y="1628775"/>
            <a:ext cx="8039100" cy="1162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20" y="3140710"/>
            <a:ext cx="3590925" cy="1095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07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508625" y="3356610"/>
            <a:ext cx="1290955" cy="929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20110" y="4292600"/>
            <a:ext cx="1311910" cy="805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908550"/>
            <a:ext cx="8640000" cy="5309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14955" y="3789045"/>
            <a:ext cx="1009650" cy="587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91605" y="3700145"/>
            <a:ext cx="790575" cy="676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67305" y="4576445"/>
            <a:ext cx="927735" cy="604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29705" y="4601210"/>
            <a:ext cx="984885" cy="723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14955" y="5513070"/>
            <a:ext cx="968375" cy="618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86905" y="5449570"/>
            <a:ext cx="1222375" cy="634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5132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719705" y="1868805"/>
            <a:ext cx="1409700" cy="636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91655" y="1915160"/>
            <a:ext cx="1666875" cy="572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3305" y="2708910"/>
            <a:ext cx="2942590" cy="3449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76190" y="2636520"/>
            <a:ext cx="3394710" cy="3545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8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163185"/>
            <a:ext cx="8640000" cy="45317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5650" y="3068955"/>
            <a:ext cx="3507105" cy="2595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43755" y="2996565"/>
            <a:ext cx="4072890" cy="2813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053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950" y="2132330"/>
            <a:ext cx="3572510" cy="2691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24300" y="1988820"/>
            <a:ext cx="4153535" cy="3669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822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9750" y="3789045"/>
            <a:ext cx="7425690" cy="2057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836160"/>
            <a:ext cx="8640000" cy="4771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1845" y="3688715"/>
            <a:ext cx="7435215" cy="2230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2022-11-20T13:51:38Z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