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5031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043940" y="3644900"/>
            <a:ext cx="5772785" cy="2690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1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3895" y="1988820"/>
            <a:ext cx="6562090" cy="3745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0" y="1628775"/>
            <a:ext cx="8039100" cy="1162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95" y="3284855"/>
            <a:ext cx="8334375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1295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628640"/>
            <a:ext cx="8640000" cy="4594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4356100" y="2924810"/>
            <a:ext cx="1223645" cy="329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376170" y="3607435"/>
            <a:ext cx="2339340" cy="1116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628265" y="5072380"/>
            <a:ext cx="1987550" cy="944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576955" y="4292600"/>
            <a:ext cx="887730" cy="1043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7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24750" y="3932555"/>
            <a:ext cx="744855" cy="102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5309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69760" y="1608455"/>
            <a:ext cx="697230" cy="65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9760" y="3438525"/>
            <a:ext cx="697230" cy="65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9760" y="5259070"/>
            <a:ext cx="697230" cy="65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0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3895" y="2996565"/>
            <a:ext cx="3851910" cy="2749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16145" y="3068955"/>
            <a:ext cx="3949700" cy="2763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8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950" y="2132330"/>
            <a:ext cx="3103245" cy="2675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24300" y="2060575"/>
            <a:ext cx="4426585" cy="302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5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2140" y="3932555"/>
            <a:ext cx="7597775" cy="2150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052060"/>
            <a:ext cx="8640000" cy="4601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260" y="3789045"/>
            <a:ext cx="7169785" cy="2019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2022-11-20T13:49:29Z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