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1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68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7995" y="2060575"/>
            <a:ext cx="7985760" cy="2092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04360"/>
            <a:ext cx="8640000" cy="1302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1412105"/>
            <a:ext cx="8640000" cy="50689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/>
          <p:cNvSpPr/>
          <p:nvPr/>
        </p:nvSpPr>
        <p:spPr bwMode="white">
          <a:xfrm>
            <a:off x="1115695" y="4580890"/>
            <a:ext cx="7586980" cy="2024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2450" y="1628775"/>
            <a:ext cx="8039100" cy="1162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3140710"/>
            <a:ext cx="6877050" cy="981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62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596505" y="4725035"/>
            <a:ext cx="798195" cy="715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640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48805" y="1268730"/>
            <a:ext cx="739140" cy="678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76415" y="3212465"/>
            <a:ext cx="781685" cy="804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48805" y="4220845"/>
            <a:ext cx="739775" cy="857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76115"/>
            <a:ext cx="8640000" cy="33182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868035" y="1868805"/>
            <a:ext cx="575945" cy="533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35600" y="3068955"/>
            <a:ext cx="717550" cy="507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48170" y="3068955"/>
            <a:ext cx="819785" cy="571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067" r="6983"/>
          <a:stretch>
            <a:fillRect/>
          </a:stretch>
        </p:blipFill>
        <p:spPr>
          <a:xfrm>
            <a:off x="863600" y="3996055"/>
            <a:ext cx="8036560" cy="2239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4932045" y="4149090"/>
            <a:ext cx="648335" cy="577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7668260" y="4149090"/>
            <a:ext cx="661670" cy="544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4715510" y="5372735"/>
            <a:ext cx="638175" cy="529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6299835" y="5372735"/>
            <a:ext cx="647700" cy="529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7668260" y="5422900"/>
            <a:ext cx="661035" cy="479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980305"/>
            <a:ext cx="8640000" cy="51384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8040" y="3068955"/>
            <a:ext cx="3473450" cy="2851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60290" y="3068955"/>
            <a:ext cx="3792855" cy="2851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17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9705" y="2132330"/>
            <a:ext cx="3857625" cy="2829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40200" y="2132330"/>
            <a:ext cx="3874770" cy="2992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26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2140" y="3932555"/>
            <a:ext cx="8038465" cy="1943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26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9795" y="3932555"/>
            <a:ext cx="7898765" cy="2024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2022-11-20T13:45:04Z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