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9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8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950" y="1196340"/>
            <a:ext cx="7286625" cy="310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1628775"/>
            <a:ext cx="8039100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" y="3068955"/>
            <a:ext cx="8724900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854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44595" y="3166745"/>
            <a:ext cx="2688590" cy="72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44595" y="4055745"/>
            <a:ext cx="2688590" cy="71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42055" y="4942840"/>
            <a:ext cx="2720340" cy="71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7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3625" y="2061845"/>
            <a:ext cx="2333625" cy="7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6190" y="2061210"/>
            <a:ext cx="2447925" cy="76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5235" y="3820160"/>
            <a:ext cx="2371725" cy="777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942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82080" y="3072130"/>
            <a:ext cx="731520" cy="54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96715" y="3952240"/>
            <a:ext cx="658495" cy="53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95830" y="4818380"/>
            <a:ext cx="930275" cy="54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151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750" y="3356610"/>
            <a:ext cx="7958455" cy="288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3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39750" y="3716655"/>
            <a:ext cx="6924675" cy="187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3552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762" b="41765"/>
          <a:stretch>
            <a:fillRect/>
          </a:stretch>
        </p:blipFill>
        <p:spPr>
          <a:xfrm>
            <a:off x="1009650" y="3949065"/>
            <a:ext cx="6673215" cy="2760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99795" y="4028440"/>
            <a:ext cx="6918325" cy="2604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