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2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924810"/>
            <a:ext cx="7543800" cy="275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140710"/>
            <a:ext cx="857250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692015"/>
            <a:ext cx="8640000" cy="4910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24580" y="3139440"/>
            <a:ext cx="2851150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4580" y="4027805"/>
            <a:ext cx="2851150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23945" y="4914265"/>
            <a:ext cx="286194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24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8715" y="1772285"/>
            <a:ext cx="1214755" cy="68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1775" y="2636520"/>
            <a:ext cx="1248410" cy="73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0380" y="2636520"/>
            <a:ext cx="1290955" cy="73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2320" y="3500755"/>
            <a:ext cx="3528695" cy="860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2230" y="5300980"/>
            <a:ext cx="1094105" cy="76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84700"/>
            <a:ext cx="8640000" cy="5688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195" y="5471795"/>
            <a:ext cx="1160780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3670" y="5471795"/>
            <a:ext cx="1160780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6245" y="5471795"/>
            <a:ext cx="1160780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448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043305" y="4436745"/>
            <a:ext cx="7345045" cy="202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5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940" y="2852420"/>
            <a:ext cx="5782310" cy="281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7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750" y="3716655"/>
            <a:ext cx="7562215" cy="194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396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801" b="28301"/>
          <a:stretch>
            <a:fillRect/>
          </a:stretch>
        </p:blipFill>
        <p:spPr>
          <a:xfrm>
            <a:off x="934085" y="4367530"/>
            <a:ext cx="7188200" cy="1962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55650" y="4436745"/>
            <a:ext cx="7715885" cy="189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