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4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2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070" y="3716655"/>
            <a:ext cx="8286750" cy="2686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1628775"/>
            <a:ext cx="8039100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3212465"/>
            <a:ext cx="69342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942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52955" y="4221480"/>
            <a:ext cx="1186180" cy="55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45910" y="4221480"/>
            <a:ext cx="800735" cy="55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50005" y="5137785"/>
            <a:ext cx="1430655" cy="55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2793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6035" y="1672590"/>
            <a:ext cx="1150620" cy="780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32475" y="1744980"/>
            <a:ext cx="927735" cy="72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5625" y="2609215"/>
            <a:ext cx="1470025" cy="821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284720"/>
            <a:ext cx="8640000" cy="2901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51890" y="5273675"/>
            <a:ext cx="1362710" cy="772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88840"/>
            <a:ext cx="8640000" cy="5479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47365" y="1868805"/>
            <a:ext cx="138874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47890" y="1868805"/>
            <a:ext cx="135699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7365" y="2783840"/>
            <a:ext cx="138874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19315" y="2783840"/>
            <a:ext cx="111696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47365" y="3707765"/>
            <a:ext cx="138874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09790" y="3707765"/>
            <a:ext cx="112712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37840" y="4622800"/>
            <a:ext cx="112712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09790" y="4622800"/>
            <a:ext cx="139890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75940" y="5537835"/>
            <a:ext cx="135699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09790" y="5537835"/>
            <a:ext cx="112712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645"/>
          <a:stretch>
            <a:fillRect/>
          </a:stretch>
        </p:blipFill>
        <p:spPr>
          <a:xfrm>
            <a:off x="116840" y="188595"/>
            <a:ext cx="8639810" cy="1957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120"/>
          <a:stretch>
            <a:fillRect/>
          </a:stretch>
        </p:blipFill>
        <p:spPr>
          <a:xfrm>
            <a:off x="683260" y="3860800"/>
            <a:ext cx="7506235" cy="2875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67360" y="4149090"/>
            <a:ext cx="7215505" cy="2570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298"/>
          <a:stretch>
            <a:fillRect/>
          </a:stretch>
        </p:blipFill>
        <p:spPr>
          <a:xfrm>
            <a:off x="107315" y="1988955"/>
            <a:ext cx="8639810" cy="2102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1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4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5740" y="2780665"/>
            <a:ext cx="6536690" cy="286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3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3350" y="2852420"/>
            <a:ext cx="6125210" cy="282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