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88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929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05" y="2564765"/>
            <a:ext cx="7853045" cy="334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3729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976370" y="3411855"/>
            <a:ext cx="1647190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036"/>
          <a:stretch>
            <a:fillRect/>
          </a:stretch>
        </p:blipFill>
        <p:spPr>
          <a:xfrm>
            <a:off x="899795" y="4004945"/>
            <a:ext cx="6769000" cy="2433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3991610" y="4176395"/>
            <a:ext cx="1656715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001135" y="4982845"/>
            <a:ext cx="1647190" cy="60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991610" y="5803265"/>
            <a:ext cx="1656715" cy="60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1628775"/>
            <a:ext cx="8039100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" y="3212465"/>
            <a:ext cx="8640000" cy="6012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235"/>
          <a:stretch>
            <a:fillRect/>
          </a:stretch>
        </p:blipFill>
        <p:spPr>
          <a:xfrm>
            <a:off x="179705" y="1412375"/>
            <a:ext cx="8639810" cy="2657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10" b="3395"/>
          <a:stretch>
            <a:fillRect/>
          </a:stretch>
        </p:blipFill>
        <p:spPr>
          <a:xfrm>
            <a:off x="827405" y="3925570"/>
            <a:ext cx="7774940" cy="2832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751455" y="4199255"/>
            <a:ext cx="876300" cy="59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181215" y="4140835"/>
            <a:ext cx="1125220" cy="67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760980" y="5117465"/>
            <a:ext cx="867410" cy="63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181215" y="5076825"/>
            <a:ext cx="1134110" cy="67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2789555" y="6024880"/>
            <a:ext cx="1078230" cy="66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6933565" y="6096000"/>
            <a:ext cx="863600" cy="59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892"/>
          <a:stretch>
            <a:fillRect/>
          </a:stretch>
        </p:blipFill>
        <p:spPr>
          <a:xfrm>
            <a:off x="179705" y="116205"/>
            <a:ext cx="8639810" cy="1232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5536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47315" y="1767840"/>
            <a:ext cx="1419225" cy="6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19265" y="1768475"/>
            <a:ext cx="1666875" cy="65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3260" y="2636520"/>
            <a:ext cx="3456940" cy="329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87900" y="2996565"/>
            <a:ext cx="3698240" cy="2654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5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44700" y="1416685"/>
            <a:ext cx="1657350" cy="6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7760" y="1424940"/>
            <a:ext cx="1666875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705" y="2348865"/>
            <a:ext cx="3522980" cy="3291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4045" y="2420620"/>
            <a:ext cx="3450590" cy="279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7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9930" y="3195320"/>
            <a:ext cx="5390515" cy="200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7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785" y="2708910"/>
            <a:ext cx="5981065" cy="203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9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9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750" y="2780665"/>
            <a:ext cx="7958455" cy="33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