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916430"/>
            <a:ext cx="6647815" cy="29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54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555875" y="5229225"/>
            <a:ext cx="3716020" cy="97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7995" y="2780665"/>
            <a:ext cx="8053705" cy="300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12240"/>
            <a:ext cx="72104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3068955"/>
            <a:ext cx="70580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91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1955" y="5012690"/>
            <a:ext cx="1871345" cy="87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1820" y="2996565"/>
            <a:ext cx="3744595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0245" y="3932555"/>
            <a:ext cx="2667000" cy="85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64705" y="2204720"/>
            <a:ext cx="652780" cy="721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6325" y="2132330"/>
            <a:ext cx="58166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0380" y="2204720"/>
            <a:ext cx="628650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5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2924810"/>
            <a:ext cx="3742690" cy="290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2924810"/>
            <a:ext cx="3996055" cy="281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90" y="1151755"/>
            <a:ext cx="8640000" cy="335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1916430"/>
            <a:ext cx="6218555" cy="279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