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2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8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852420"/>
            <a:ext cx="1079500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8760" y="2852420"/>
            <a:ext cx="795655" cy="77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8130" y="5012690"/>
            <a:ext cx="868045" cy="78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0335" y="5012690"/>
            <a:ext cx="868045" cy="69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349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28040" y="4869180"/>
            <a:ext cx="7715250" cy="164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1772285"/>
            <a:ext cx="697230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85" y="3284855"/>
            <a:ext cx="63055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35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97960" y="4452620"/>
            <a:ext cx="4065270" cy="114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0068" y="2865448"/>
            <a:ext cx="3943726" cy="1002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916295"/>
            <a:ext cx="8640000" cy="4430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5516880"/>
            <a:ext cx="800100" cy="7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1851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80305"/>
            <a:ext cx="8640000" cy="394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5920" y="2708910"/>
            <a:ext cx="1133475" cy="115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3800" y="2636520"/>
            <a:ext cx="1209040" cy="1300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2315" y="2636520"/>
            <a:ext cx="1252220" cy="123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98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5012690"/>
            <a:ext cx="2165985" cy="79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2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1730" y="1916430"/>
            <a:ext cx="1870075" cy="82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39975" y="3860800"/>
            <a:ext cx="940435" cy="94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