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385" y="224790"/>
            <a:ext cx="7854950" cy="2873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05" y="2996565"/>
            <a:ext cx="7854950" cy="3654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323850" y="3716655"/>
            <a:ext cx="7752080" cy="2871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940" y="1772285"/>
            <a:ext cx="6972300" cy="1371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770" y="3284855"/>
            <a:ext cx="6219825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20260"/>
            <a:ext cx="75348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25780" y="4986493"/>
            <a:ext cx="124611" cy="83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43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750" y="2996565"/>
            <a:ext cx="735965" cy="826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84120" y="3068955"/>
            <a:ext cx="838835" cy="820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00245" y="3068955"/>
            <a:ext cx="786765" cy="754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4615" y="2996565"/>
            <a:ext cx="861060" cy="924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972" b="19164"/>
          <a:stretch>
            <a:fillRect/>
          </a:stretch>
        </p:blipFill>
        <p:spPr>
          <a:xfrm>
            <a:off x="142240" y="385445"/>
            <a:ext cx="8639810" cy="1676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132195"/>
            <a:ext cx="8640000" cy="5100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500089" y="4916057"/>
            <a:ext cx="5925115" cy="1248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015"/>
            <a:ext cx="8640000" cy="5511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0607" y="4487060"/>
            <a:ext cx="5639338" cy="1115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5296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60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140" y="2780665"/>
            <a:ext cx="1014730" cy="596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20110" y="2852420"/>
            <a:ext cx="1239520" cy="715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36335" y="2780665"/>
            <a:ext cx="1228090" cy="69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52320" y="5156835"/>
            <a:ext cx="1124585" cy="68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20335" y="5156835"/>
            <a:ext cx="1138555" cy="687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5214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00020" y="2996565"/>
            <a:ext cx="791845" cy="730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63395" y="4076700"/>
            <a:ext cx="789940" cy="718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87450" y="5085080"/>
            <a:ext cx="873760" cy="830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2022-11-20T13:08:11Z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