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43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1730" y="1628775"/>
            <a:ext cx="871855" cy="7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3395" y="3284855"/>
            <a:ext cx="1306830" cy="85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870" y="5463540"/>
            <a:ext cx="1504950" cy="77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401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865" y="2797175"/>
            <a:ext cx="942975" cy="140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795" y="3068955"/>
            <a:ext cx="1230630" cy="121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235" y="3068955"/>
            <a:ext cx="1662430" cy="120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772285"/>
            <a:ext cx="697230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284855"/>
            <a:ext cx="70675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8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75965" y="3572510"/>
            <a:ext cx="965200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1840" y="3185160"/>
            <a:ext cx="1247140" cy="100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788"/>
          <a:stretch>
            <a:fillRect/>
          </a:stretch>
        </p:blipFill>
        <p:spPr>
          <a:xfrm>
            <a:off x="972185" y="3932555"/>
            <a:ext cx="7275730" cy="2597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71980" y="5704840"/>
            <a:ext cx="1384300" cy="83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904865" y="5691505"/>
            <a:ext cx="133477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3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2780665"/>
            <a:ext cx="1272540" cy="128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4570" y="2492375"/>
            <a:ext cx="713105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4415" y="2176780"/>
            <a:ext cx="645160" cy="79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715" y="2996565"/>
            <a:ext cx="647700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96155"/>
            <a:ext cx="8640000" cy="526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30" y="5085080"/>
            <a:ext cx="929640" cy="84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