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72" r:id="rId15"/>
    <p:sldId id="273" r:id="rId16"/>
    <p:sldId id="274" r:id="rId17"/>
    <p:sldId id="276" r:id="rId18"/>
    <p:sldId id="277" r:id="rId19"/>
    <p:sldId id="279" r:id="rId20"/>
    <p:sldId id="281" r:id="rId21"/>
  </p:sldIdLst>
  <p:sldSz cx="12192000" cy="6858000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94"/>
        <p:guide pos="38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2390" y="575810"/>
            <a:ext cx="11520000" cy="27769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01315" y="1358318"/>
            <a:ext cx="828297" cy="248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71629" y="1358318"/>
            <a:ext cx="828297" cy="248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513315" y="1358318"/>
            <a:ext cx="990148" cy="248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1336040" y="1872615"/>
            <a:ext cx="1958975" cy="1895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1775460" y="4293235"/>
            <a:ext cx="361315" cy="362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4759325" y="1901190"/>
            <a:ext cx="1690370" cy="1581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5303627" y="4580808"/>
            <a:ext cx="228495" cy="248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7920990" y="1861185"/>
            <a:ext cx="1932305" cy="1783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8616315" y="5013325"/>
            <a:ext cx="503555" cy="362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7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25" y="3644765"/>
            <a:ext cx="11520000" cy="21608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8" name="Rectangle 2"/>
          <p:cNvSpPr/>
          <p:nvPr/>
        </p:nvSpPr>
        <p:spPr bwMode="white">
          <a:xfrm>
            <a:off x="2246630" y="3788410"/>
            <a:ext cx="1048385" cy="353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9" name="Rectangle 3"/>
          <p:cNvSpPr/>
          <p:nvPr/>
        </p:nvSpPr>
        <p:spPr bwMode="white">
          <a:xfrm>
            <a:off x="6121606" y="3788181"/>
            <a:ext cx="828297" cy="248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0" name="Rectangle 4"/>
          <p:cNvSpPr/>
          <p:nvPr/>
        </p:nvSpPr>
        <p:spPr bwMode="white">
          <a:xfrm>
            <a:off x="9653772" y="3788181"/>
            <a:ext cx="999669" cy="248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2" name="Rectangle 2"/>
          <p:cNvSpPr/>
          <p:nvPr/>
        </p:nvSpPr>
        <p:spPr bwMode="white">
          <a:xfrm>
            <a:off x="1271270" y="4302760"/>
            <a:ext cx="2158365" cy="1637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3" name="Rectangle 2"/>
          <p:cNvSpPr/>
          <p:nvPr/>
        </p:nvSpPr>
        <p:spPr bwMode="white">
          <a:xfrm>
            <a:off x="4465320" y="4293235"/>
            <a:ext cx="1878330" cy="1945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4" name="Rectangle 2"/>
          <p:cNvSpPr/>
          <p:nvPr/>
        </p:nvSpPr>
        <p:spPr bwMode="white">
          <a:xfrm>
            <a:off x="7773035" y="4302760"/>
            <a:ext cx="2284730" cy="1859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21" grpId="0" bldLvl="0" animBg="1"/>
      <p:bldP spid="23" grpId="0" bldLvl="0" animBg="1"/>
      <p:bldP spid="25" grpId="0" bldLvl="0" animBg="1"/>
      <p:bldP spid="28" grpId="0" bldLvl="0" animBg="1"/>
      <p:bldP spid="29" grpId="0" bldLvl="0" animBg="1"/>
      <p:bldP spid="30" grpId="0" bldLvl="0" animBg="1"/>
      <p:bldP spid="52" grpId="0" bldLvl="0" animBg="1"/>
      <p:bldP spid="53" grpId="0" bldLvl="0" animBg="1"/>
      <p:bldP spid="5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627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42975" y="1861139"/>
            <a:ext cx="818776" cy="314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75206" y="1861139"/>
            <a:ext cx="828297" cy="314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48099" y="3985459"/>
            <a:ext cx="304661" cy="257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27705" y="2575560"/>
            <a:ext cx="1316990" cy="1352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61289" y="3985459"/>
            <a:ext cx="304661" cy="257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11925" y="2585085"/>
            <a:ext cx="1255395" cy="1047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774479" y="3947354"/>
            <a:ext cx="399867" cy="3238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bldLvl="0" animBg="1"/>
      <p:bldP spid="7" grpId="0" animBg="1"/>
      <p:bldP spid="8" grpId="0" bldLvl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831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70545" y="3500405"/>
            <a:ext cx="723570" cy="314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37652" y="4034037"/>
            <a:ext cx="714049" cy="314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32000" y="4157916"/>
            <a:ext cx="714049" cy="323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465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19537" y="2272090"/>
            <a:ext cx="1313851" cy="324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90049" y="2272090"/>
            <a:ext cx="1304330" cy="324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79603" y="2291163"/>
            <a:ext cx="1142479" cy="295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88264" y="2291163"/>
            <a:ext cx="971107" cy="295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19537" y="3378350"/>
            <a:ext cx="1313851" cy="314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66347" y="3378350"/>
            <a:ext cx="2656264" cy="314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012826" y="3378350"/>
            <a:ext cx="1647074" cy="314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459636" y="3378350"/>
            <a:ext cx="1132958" cy="314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56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29057" y="2298772"/>
            <a:ext cx="5683834" cy="875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62280" y="4517318"/>
            <a:ext cx="3237024" cy="866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23008" y="4545883"/>
            <a:ext cx="1380495" cy="257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235" y="332605"/>
            <a:ext cx="11520000" cy="36100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75664" y="2694843"/>
            <a:ext cx="3570247" cy="857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98243" y="2694843"/>
            <a:ext cx="2037421" cy="323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035" y="3860665"/>
            <a:ext cx="11520000" cy="24602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2250473" y="4776089"/>
            <a:ext cx="6778710" cy="1401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96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6531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05355" y="1682015"/>
            <a:ext cx="3570247" cy="860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3428865"/>
            <a:ext cx="11520000" cy="27465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852958" y="4601881"/>
            <a:ext cx="8282975" cy="1401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564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89388" y="2234572"/>
            <a:ext cx="894942" cy="248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94975" y="2778462"/>
            <a:ext cx="894942" cy="248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9060" y="2708910"/>
            <a:ext cx="4373880" cy="13487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0505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517421" y="2223526"/>
            <a:ext cx="1390016" cy="3239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869355" y="2814348"/>
            <a:ext cx="675966" cy="247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19338" y="5787518"/>
            <a:ext cx="704528" cy="238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03834" y="5777988"/>
            <a:ext cx="571239" cy="247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659900" y="5777988"/>
            <a:ext cx="552198" cy="247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587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42975" y="1289949"/>
            <a:ext cx="704528" cy="248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17752" y="1289949"/>
            <a:ext cx="714049" cy="248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52561" y="1852994"/>
            <a:ext cx="733090" cy="238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93917" y="1852994"/>
            <a:ext cx="228495" cy="238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945851" y="1852994"/>
            <a:ext cx="218975" cy="238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805355" y="3141318"/>
            <a:ext cx="361785" cy="248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985256" y="3141318"/>
            <a:ext cx="361785" cy="248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584066" y="3141318"/>
            <a:ext cx="361785" cy="248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967206" y="3818881"/>
            <a:ext cx="371305" cy="248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013960" y="3807460"/>
            <a:ext cx="304800" cy="257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088661" y="3809338"/>
            <a:ext cx="361785" cy="257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bldLvl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740" y="764405"/>
            <a:ext cx="11520000" cy="44821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93987" y="926526"/>
            <a:ext cx="1028231" cy="314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430417" y="926526"/>
            <a:ext cx="695008" cy="314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18946" y="2604955"/>
            <a:ext cx="714049" cy="305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70880" y="3720729"/>
            <a:ext cx="704528" cy="305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51111" y="3720729"/>
            <a:ext cx="714049" cy="314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442582" y="4865113"/>
            <a:ext cx="656925" cy="247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837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335537" y="1958003"/>
            <a:ext cx="295140" cy="229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345057" y="2559244"/>
            <a:ext cx="285619" cy="229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297454" y="3141399"/>
            <a:ext cx="333223" cy="314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335537" y="3780814"/>
            <a:ext cx="295140" cy="229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345057" y="4382056"/>
            <a:ext cx="285619" cy="229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898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75272" y="1908464"/>
            <a:ext cx="295140" cy="247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84396" y="3174967"/>
            <a:ext cx="247537" cy="257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93983" y="5069959"/>
            <a:ext cx="285619" cy="238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372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94446" y="1289468"/>
            <a:ext cx="257057" cy="2475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783669" y="3108032"/>
            <a:ext cx="247537" cy="257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688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38314" y="2509854"/>
            <a:ext cx="561719" cy="247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32661" y="2509854"/>
            <a:ext cx="228495" cy="247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12826" y="2509854"/>
            <a:ext cx="704528" cy="247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049917" y="2509854"/>
            <a:ext cx="704528" cy="247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00099" y="3119925"/>
            <a:ext cx="542677" cy="247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42181" y="3119925"/>
            <a:ext cx="561719" cy="247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327008" y="3119925"/>
            <a:ext cx="561719" cy="247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859504" y="3119925"/>
            <a:ext cx="514115" cy="238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8</cp:revision>
  <dcterms:created xsi:type="dcterms:W3CDTF">2022-11-08T02:00:00Z</dcterms:created>
  <dcterms:modified xsi:type="dcterms:W3CDTF">2022-11-20T15:11:04Z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