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5430" y="692785"/>
            <a:ext cx="6518910" cy="2105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405" y="2734310"/>
            <a:ext cx="7426960" cy="4032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043305" y="2924810"/>
            <a:ext cx="6821170" cy="397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0" y="3356610"/>
            <a:ext cx="6934200" cy="601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0" y="2636520"/>
            <a:ext cx="310896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553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43927" y="2933259"/>
            <a:ext cx="781124" cy="34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2163" y="3791771"/>
            <a:ext cx="1000220" cy="34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8459" y="4650283"/>
            <a:ext cx="285777" cy="34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96607" y="5518334"/>
            <a:ext cx="533450" cy="34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404360"/>
            <a:ext cx="729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5215" y="2069611"/>
            <a:ext cx="1254879" cy="38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9722" y="3525700"/>
            <a:ext cx="1673173" cy="38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45819" y="4973745"/>
            <a:ext cx="1665128" cy="39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9318" y="5705812"/>
            <a:ext cx="1673173" cy="38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2990" y="3178992"/>
            <a:ext cx="285777" cy="35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4004" y="3178992"/>
            <a:ext cx="542976" cy="35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116205"/>
            <a:ext cx="7209790" cy="3441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450" y="3663950"/>
            <a:ext cx="7209790" cy="2635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42595" y="3716655"/>
            <a:ext cx="7013575" cy="2651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4697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8666" y="3926855"/>
            <a:ext cx="6115633" cy="1238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548505"/>
            <a:ext cx="8640000" cy="534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508" y="2970655"/>
            <a:ext cx="7201587" cy="2822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4540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2022-11-21T14:03:59Z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