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60" r:id="rId4"/>
    <p:sldId id="261" r:id="rId5"/>
    <p:sldId id="262" r:id="rId6"/>
    <p:sldId id="263" r:id="rId7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160"/>
            <a:ext cx="8640000" cy="3954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836160"/>
            <a:ext cx="8640000" cy="4597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746" y="3802328"/>
            <a:ext cx="3095920" cy="1325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73962" y="3802328"/>
            <a:ext cx="3076868" cy="1335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6890" y="3500755"/>
            <a:ext cx="5570220" cy="6019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2636520"/>
            <a:ext cx="3467100" cy="746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0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2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99890"/>
            <a:ext cx="8640000" cy="4092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5688" y="1726279"/>
            <a:ext cx="285777" cy="238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0352" y="1659499"/>
            <a:ext cx="419140" cy="410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85059" y="1726279"/>
            <a:ext cx="276251" cy="238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55688" y="2623033"/>
            <a:ext cx="285777" cy="238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65611" y="2623033"/>
            <a:ext cx="285777" cy="238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80274" y="2565793"/>
            <a:ext cx="419140" cy="410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50903" y="3472087"/>
            <a:ext cx="428665" cy="410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65611" y="3538866"/>
            <a:ext cx="285777" cy="238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85059" y="3538866"/>
            <a:ext cx="276251" cy="238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4292465"/>
            <a:ext cx="8640000" cy="2103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2"/>
          <p:cNvSpPr/>
          <p:nvPr/>
        </p:nvSpPr>
        <p:spPr bwMode="white">
          <a:xfrm>
            <a:off x="3889139" y="4588819"/>
            <a:ext cx="1019272" cy="45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3"/>
          <p:cNvSpPr/>
          <p:nvPr/>
        </p:nvSpPr>
        <p:spPr bwMode="white">
          <a:xfrm>
            <a:off x="1240936" y="5497000"/>
            <a:ext cx="952590" cy="45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4"/>
          <p:cNvSpPr/>
          <p:nvPr/>
        </p:nvSpPr>
        <p:spPr bwMode="white">
          <a:xfrm>
            <a:off x="5746691" y="5506560"/>
            <a:ext cx="990694" cy="45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404360"/>
            <a:ext cx="8640000" cy="5330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7225" y="4275905"/>
            <a:ext cx="5324983" cy="839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692650"/>
            <a:ext cx="8640000" cy="524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05916" y="5242114"/>
            <a:ext cx="4896317" cy="467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9140"/>
            <a:ext cx="83186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3572" y="4933343"/>
            <a:ext cx="7502379" cy="1284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2022-11-21T13:53:24Z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