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60" r:id="rId5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260215"/>
            <a:ext cx="8640000" cy="5755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405" y="1916430"/>
            <a:ext cx="7473950" cy="424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10" y="815205"/>
            <a:ext cx="8640000" cy="2814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1936" y="1988886"/>
            <a:ext cx="4658169" cy="128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2636520"/>
            <a:ext cx="3467100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180" y="3500755"/>
            <a:ext cx="373380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80159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24370" y="3814445"/>
            <a:ext cx="715645" cy="185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2080" y="4194810"/>
            <a:ext cx="715645" cy="147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2571" y="2681052"/>
            <a:ext cx="257199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0851" y="2681052"/>
            <a:ext cx="257199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9131" y="2681052"/>
            <a:ext cx="257199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7411" y="2681052"/>
            <a:ext cx="257199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55691" y="2681052"/>
            <a:ext cx="257199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2097" y="3634060"/>
            <a:ext cx="180992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1325" y="3624530"/>
            <a:ext cx="257199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60079" y="3624530"/>
            <a:ext cx="257199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98359" y="3624530"/>
            <a:ext cx="276251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46165" y="3634060"/>
            <a:ext cx="257199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93045" y="4568007"/>
            <a:ext cx="247673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21799" y="4568007"/>
            <a:ext cx="276251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69605" y="4568007"/>
            <a:ext cx="257199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598359" y="4568007"/>
            <a:ext cx="266725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60432" y="4568007"/>
            <a:ext cx="438191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51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9740" y="4236720"/>
            <a:ext cx="2004060" cy="192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-135"/>
            <a:ext cx="8640000" cy="440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6753" y="1688805"/>
            <a:ext cx="180992" cy="29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6456" y="1679263"/>
            <a:ext cx="257199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4736" y="1679263"/>
            <a:ext cx="257199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3016" y="1679263"/>
            <a:ext cx="276251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1296" y="1688805"/>
            <a:ext cx="257199" cy="29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7227" y="2633467"/>
            <a:ext cx="171466" cy="28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69230" y="2623820"/>
            <a:ext cx="314960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5210" y="2623925"/>
            <a:ext cx="257199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93964" y="2623925"/>
            <a:ext cx="276251" cy="29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41770" y="2633467"/>
            <a:ext cx="257199" cy="29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17227" y="3568586"/>
            <a:ext cx="171466" cy="29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17404" y="3568586"/>
            <a:ext cx="276251" cy="29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65210" y="3568586"/>
            <a:ext cx="257199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927283" y="3568586"/>
            <a:ext cx="438191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736985" y="3568586"/>
            <a:ext cx="466769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408035"/>
            <a:ext cx="8640000" cy="189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2"/>
          <p:cNvSpPr/>
          <p:nvPr/>
        </p:nvSpPr>
        <p:spPr bwMode="white">
          <a:xfrm>
            <a:off x="7446755" y="4695116"/>
            <a:ext cx="542976" cy="344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4798552" y="5594637"/>
            <a:ext cx="552502" cy="344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7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3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6959" y="2025215"/>
            <a:ext cx="314355" cy="343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2590" y="3696335"/>
            <a:ext cx="591185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3035" y="3671570"/>
            <a:ext cx="636270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9140"/>
            <a:ext cx="83362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