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440" y="754880"/>
            <a:ext cx="8640000" cy="34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098" y="1700547"/>
            <a:ext cx="7201587" cy="212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045" y="585335"/>
            <a:ext cx="8640000" cy="5623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858" y="2348653"/>
            <a:ext cx="5153517" cy="375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0323" y="2310527"/>
            <a:ext cx="1200264" cy="4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50" y="690110"/>
            <a:ext cx="8640000" cy="4131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15" y="2636391"/>
            <a:ext cx="6458566" cy="211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3640" y="3429000"/>
            <a:ext cx="4236720" cy="65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2636520"/>
            <a:ext cx="5943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63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48688" y="2962351"/>
            <a:ext cx="161940" cy="22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4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4556" y="2630695"/>
            <a:ext cx="7220639" cy="223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48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608" y="2844315"/>
            <a:ext cx="7211113" cy="225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48505"/>
            <a:ext cx="8640000" cy="543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6960" y="3531235"/>
            <a:ext cx="7412990" cy="224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905" y="565650"/>
            <a:ext cx="8640000" cy="52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63" y="1700547"/>
            <a:ext cx="7220639" cy="406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65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36160"/>
            <a:ext cx="8640000" cy="421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311" y="3495462"/>
            <a:ext cx="6372833" cy="128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