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1" r:id="rId5"/>
    <p:sldId id="262" r:id="rId6"/>
    <p:sldId id="263" r:id="rId7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-9969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307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60570"/>
            <a:ext cx="8640000" cy="5736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76115"/>
            <a:ext cx="8640000" cy="4389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1555" y="752829"/>
            <a:ext cx="2600573" cy="45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5734" y="1630684"/>
            <a:ext cx="3086394" cy="46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2029" y="3395934"/>
            <a:ext cx="2610099" cy="46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6820" y="3500755"/>
            <a:ext cx="6690360" cy="716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706370"/>
            <a:ext cx="5943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9140"/>
            <a:ext cx="68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620260"/>
            <a:ext cx="85928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9609" y="3125432"/>
            <a:ext cx="274745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9636" y="3125432"/>
            <a:ext cx="274745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3350" y="3125432"/>
            <a:ext cx="274745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9180" y="3125432"/>
            <a:ext cx="189479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9609" y="4026915"/>
            <a:ext cx="274745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9636" y="4026915"/>
            <a:ext cx="274745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53876" y="4017426"/>
            <a:ext cx="284219" cy="33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99180" y="4026915"/>
            <a:ext cx="189479" cy="31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1729" y="5108694"/>
            <a:ext cx="293693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14675" y="5981700"/>
            <a:ext cx="45275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2868" y="4423795"/>
            <a:ext cx="24767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3089" y="4423795"/>
            <a:ext cx="24767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3309" y="4433321"/>
            <a:ext cx="247673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4423795"/>
            <a:ext cx="257199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276" y="4423795"/>
            <a:ext cx="238147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1920" y="5233546"/>
            <a:ext cx="171466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3089" y="5233546"/>
            <a:ext cx="24767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3309" y="5233546"/>
            <a:ext cx="257199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93530" y="5233546"/>
            <a:ext cx="24767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03276" y="5233546"/>
            <a:ext cx="247673" cy="2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5029" y="1394787"/>
            <a:ext cx="1524145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2052" y="2272376"/>
            <a:ext cx="285777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4555" y="3149966"/>
            <a:ext cx="1514619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630" y="4037094"/>
            <a:ext cx="190518" cy="343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736" y="5811351"/>
            <a:ext cx="190518" cy="33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