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78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19742" y="4105981"/>
            <a:ext cx="6016141" cy="198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680" y="3212465"/>
            <a:ext cx="4358640" cy="53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10" y="2254885"/>
            <a:ext cx="3802380" cy="937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88171" y="3567262"/>
            <a:ext cx="495347" cy="34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9980" y="4453528"/>
            <a:ext cx="3686527" cy="40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5636" y="5339794"/>
            <a:ext cx="1952811" cy="40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88130"/>
            <a:ext cx="8640000" cy="370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1733" y="402910"/>
            <a:ext cx="285777" cy="343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5570" y="1290018"/>
            <a:ext cx="466769" cy="343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5911" y="2177126"/>
            <a:ext cx="295303" cy="35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4401" y="3064234"/>
            <a:ext cx="533450" cy="35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3788910"/>
            <a:ext cx="8640000" cy="258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368824" y="5738181"/>
            <a:ext cx="285777" cy="334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064657" y="5728626"/>
            <a:ext cx="295303" cy="353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260215"/>
            <a:ext cx="64376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94430" y="1581150"/>
            <a:ext cx="1026795" cy="4012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60520" y="2328310"/>
            <a:ext cx="390562" cy="323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0046" y="3204986"/>
            <a:ext cx="381036" cy="33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0520" y="4986925"/>
            <a:ext cx="390562" cy="323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5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9920" y="1376045"/>
            <a:ext cx="815340" cy="67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6352" y="2377754"/>
            <a:ext cx="514399" cy="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7234" y="2253704"/>
            <a:ext cx="285777" cy="33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0070" y="3971290"/>
            <a:ext cx="746125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87730" y="4849213"/>
            <a:ext cx="514399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  <p:bldP spid="7" grpId="0" bldLvl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40" y="44315"/>
            <a:ext cx="8640000" cy="3589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6481" y="3089665"/>
            <a:ext cx="2086174" cy="429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0208" y="3099212"/>
            <a:ext cx="1447938" cy="420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88835" y="3089910"/>
            <a:ext cx="50736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3428865"/>
            <a:ext cx="8640000" cy="295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608629" y="5643916"/>
            <a:ext cx="2095700" cy="42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476148" y="5643916"/>
            <a:ext cx="2295744" cy="42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