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76043"/>
            <a:ext cx="5667916" cy="4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235" y="3091001"/>
            <a:ext cx="1505093" cy="4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4588" y="3091001"/>
            <a:ext cx="2438632" cy="4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3996428"/>
            <a:ext cx="7220639" cy="4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892324"/>
            <a:ext cx="7001543" cy="4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275" y="2320631"/>
            <a:ext cx="314355" cy="34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1920" y="4343815"/>
            <a:ext cx="180992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8392" y="4343815"/>
            <a:ext cx="266725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4343815"/>
            <a:ext cx="276251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9439" y="4343815"/>
            <a:ext cx="295303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0884" y="5250431"/>
            <a:ext cx="952590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9726" y="5250431"/>
            <a:ext cx="1143109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64776" y="5250431"/>
            <a:ext cx="1143109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9825" y="5250431"/>
            <a:ext cx="1143109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2186940"/>
            <a:ext cx="3802380" cy="937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3124200"/>
            <a:ext cx="62026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16205"/>
            <a:ext cx="7617460" cy="408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8220" y="3644900"/>
            <a:ext cx="58229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" y="4203065"/>
            <a:ext cx="7617460" cy="236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795770" y="5150485"/>
            <a:ext cx="60833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71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125" y="3200641"/>
            <a:ext cx="1238368" cy="38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272" y="5763220"/>
            <a:ext cx="190518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2364" y="5753693"/>
            <a:ext cx="523925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525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2089970"/>
            <a:ext cx="904961" cy="4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2089970"/>
            <a:ext cx="904961" cy="4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2137610"/>
            <a:ext cx="504873" cy="34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4653009"/>
            <a:ext cx="895435" cy="4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5029" y="4653009"/>
            <a:ext cx="914487" cy="4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6077" y="4691122"/>
            <a:ext cx="504873" cy="34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2062016"/>
            <a:ext cx="895435" cy="42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3695" y="2052482"/>
            <a:ext cx="2124277" cy="44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3005896"/>
            <a:ext cx="438191" cy="34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0112" y="3005896"/>
            <a:ext cx="542976" cy="34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319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9052" y="2850066"/>
            <a:ext cx="1000220" cy="34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8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2187338"/>
            <a:ext cx="895435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5117" y="2187338"/>
            <a:ext cx="895435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227.103937007874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