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0" r:id="rId4"/>
    <p:sldId id="261" r:id="rId5"/>
    <p:sldId id="262" r:id="rId6"/>
    <p:sldId id="263" r:id="rId7"/>
    <p:sldId id="264" r:id="rId8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1997" y="1251746"/>
            <a:ext cx="2181433" cy="41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4643" y="1299454"/>
            <a:ext cx="1038324" cy="343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6154" y="3541701"/>
            <a:ext cx="190518" cy="31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3532160"/>
            <a:ext cx="495347" cy="33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8822" y="4362268"/>
            <a:ext cx="1047850" cy="35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26716" y="4324102"/>
            <a:ext cx="2181433" cy="429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04360"/>
            <a:ext cx="68779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83113" y="4343016"/>
            <a:ext cx="6233344" cy="173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0755" y="3517900"/>
            <a:ext cx="4739640" cy="68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85" y="2636520"/>
            <a:ext cx="380238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55029" y="3413947"/>
            <a:ext cx="504873" cy="4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6981" y="4271315"/>
            <a:ext cx="533450" cy="3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5977" y="5119157"/>
            <a:ext cx="781124" cy="34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3091425"/>
            <a:ext cx="295303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3960" y="3091425"/>
            <a:ext cx="542976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5627155"/>
            <a:ext cx="295303" cy="35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1633" y="2243004"/>
            <a:ext cx="495347" cy="33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5790" y="3081892"/>
            <a:ext cx="542976" cy="35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55" y="111625"/>
            <a:ext cx="8640000" cy="373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420" y="3620000"/>
            <a:ext cx="8640000" cy="323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331723" y="5012678"/>
            <a:ext cx="3238809" cy="108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846783" y="5012678"/>
            <a:ext cx="3200705" cy="108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34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566" y="2666864"/>
            <a:ext cx="7125380" cy="130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6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184" y="3807303"/>
            <a:ext cx="7582624" cy="218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7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4511" y="3093582"/>
            <a:ext cx="1047850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3055410"/>
            <a:ext cx="1905181" cy="400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