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764704"/>
            <a:ext cx="11520000" cy="5679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071603" y="2222661"/>
            <a:ext cx="247537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04297" y="2222661"/>
            <a:ext cx="428429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117884" y="2222661"/>
            <a:ext cx="437950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2578" y="2222661"/>
            <a:ext cx="1218644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071603" y="2861113"/>
            <a:ext cx="247537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04297" y="2861113"/>
            <a:ext cx="447471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08297" y="2861113"/>
            <a:ext cx="1218644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202578" y="2861113"/>
            <a:ext cx="1152000" cy="276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847528" y="4769888"/>
            <a:ext cx="1523305" cy="1584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9" name="Rectangle 10"/>
          <p:cNvSpPr/>
          <p:nvPr/>
        </p:nvSpPr>
        <p:spPr bwMode="white">
          <a:xfrm>
            <a:off x="2783632" y="4049880"/>
            <a:ext cx="1728192" cy="4592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0" name="Rectangle 10"/>
          <p:cNvSpPr/>
          <p:nvPr/>
        </p:nvSpPr>
        <p:spPr bwMode="white">
          <a:xfrm>
            <a:off x="5389692" y="4769888"/>
            <a:ext cx="2074460" cy="16741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1" name="Rectangle 10"/>
          <p:cNvSpPr/>
          <p:nvPr/>
        </p:nvSpPr>
        <p:spPr bwMode="white">
          <a:xfrm>
            <a:off x="6425595" y="3977283"/>
            <a:ext cx="2074460" cy="5318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2" name="Rectangle 10"/>
          <p:cNvSpPr/>
          <p:nvPr/>
        </p:nvSpPr>
        <p:spPr bwMode="white">
          <a:xfrm>
            <a:off x="8814846" y="4736505"/>
            <a:ext cx="2074460" cy="1707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3" name="Rectangle 10"/>
          <p:cNvSpPr/>
          <p:nvPr/>
        </p:nvSpPr>
        <p:spPr bwMode="white">
          <a:xfrm>
            <a:off x="10085196" y="3855463"/>
            <a:ext cx="1699436" cy="725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762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51966" y="2737168"/>
            <a:ext cx="980628" cy="3238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4760" y="3213366"/>
            <a:ext cx="3532165" cy="1619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351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52429" y="4009103"/>
            <a:ext cx="447471" cy="3816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88661" y="4056809"/>
            <a:ext cx="361785" cy="2957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68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84727" y="2404896"/>
            <a:ext cx="628363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36793" y="2404896"/>
            <a:ext cx="637884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2859" y="3043514"/>
            <a:ext cx="637884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003966" y="3043514"/>
            <a:ext cx="628363" cy="2764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13553" y="3682133"/>
            <a:ext cx="628363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148099" y="4968903"/>
            <a:ext cx="5455338" cy="2859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95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8231" y="3081641"/>
            <a:ext cx="4074842" cy="371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48231" y="3653539"/>
            <a:ext cx="5998016" cy="3717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46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86512" y="1917963"/>
            <a:ext cx="3779702" cy="36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6991" y="2489301"/>
            <a:ext cx="2161190" cy="37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6033" y="3070162"/>
            <a:ext cx="3665454" cy="361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76991" y="4793700"/>
            <a:ext cx="2351603" cy="37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880859" y="4793700"/>
            <a:ext cx="2542016" cy="37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96033" y="5365039"/>
            <a:ext cx="3684495" cy="3713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54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76991" y="2244806"/>
            <a:ext cx="2542016" cy="37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71272" y="2244806"/>
            <a:ext cx="2342082" cy="37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86512" y="2817661"/>
            <a:ext cx="3503603" cy="3723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07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96033" y="2348629"/>
            <a:ext cx="5026909" cy="362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76991" y="2920943"/>
            <a:ext cx="2161190" cy="372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0446" y="2920943"/>
            <a:ext cx="2342082" cy="372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86512" y="3493257"/>
            <a:ext cx="5036429" cy="372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6512" y="4075110"/>
            <a:ext cx="2151669" cy="372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0446" y="4075110"/>
            <a:ext cx="2342082" cy="372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86512" y="4685578"/>
            <a:ext cx="1199603" cy="2861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86512" y="5219738"/>
            <a:ext cx="3503603" cy="372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6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67471" y="2378080"/>
            <a:ext cx="618842" cy="2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52231" y="2378080"/>
            <a:ext cx="637884" cy="2767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41566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333" y="2780928"/>
            <a:ext cx="3333333" cy="7523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6951" y="3645024"/>
            <a:ext cx="4638095" cy="542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7719" y="2529091"/>
            <a:ext cx="799735" cy="371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611966" y="2538625"/>
            <a:ext cx="418909" cy="362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08958" y="3186903"/>
            <a:ext cx="809256" cy="3622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611966" y="3186903"/>
            <a:ext cx="418909" cy="3527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176000" y="3863781"/>
            <a:ext cx="799735" cy="27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641520" y="3863781"/>
            <a:ext cx="599801" cy="27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85719" y="4473925"/>
            <a:ext cx="1570909" cy="3718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45322" y="4512059"/>
            <a:ext cx="628363" cy="27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224264" y="5150803"/>
            <a:ext cx="571239" cy="286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429" y="648698"/>
            <a:ext cx="11520000" cy="3212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17842" y="734487"/>
            <a:ext cx="247537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202602" y="734487"/>
            <a:ext cx="247537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69247" y="1382676"/>
            <a:ext cx="161851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92156" y="1382676"/>
            <a:ext cx="247537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08255" y="2669523"/>
            <a:ext cx="628363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31495" y="2669523"/>
            <a:ext cx="637884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08255" y="3317712"/>
            <a:ext cx="628363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31495" y="3317712"/>
            <a:ext cx="637884" cy="2764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3861048"/>
            <a:ext cx="11520000" cy="2541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023933" y="4854565"/>
            <a:ext cx="418909" cy="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251438" y="4969202"/>
            <a:ext cx="371305" cy="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5260958" y="5036073"/>
            <a:ext cx="361785" cy="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8383735" y="4854565"/>
            <a:ext cx="418909" cy="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2223867" y="5809871"/>
            <a:ext cx="418909" cy="305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4680198" y="5924507"/>
            <a:ext cx="361785" cy="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4680198" y="5991379"/>
            <a:ext cx="361785" cy="382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9078743" y="5828977"/>
            <a:ext cx="428429" cy="296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688" y="1093194"/>
            <a:ext cx="11520000" cy="27023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44324" y="2219982"/>
            <a:ext cx="266578" cy="29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3068" y="2219982"/>
            <a:ext cx="247537" cy="2769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13778" y="2219982"/>
            <a:ext cx="266578" cy="28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2258" y="3174888"/>
            <a:ext cx="257057" cy="29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376688" y="3174888"/>
            <a:ext cx="257057" cy="29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70572" y="3174888"/>
            <a:ext cx="247537" cy="286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688" y="3789463"/>
            <a:ext cx="11520000" cy="2087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6166902" y="4123131"/>
            <a:ext cx="257057" cy="27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6033613" y="4761867"/>
            <a:ext cx="238016" cy="2764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661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335537" y="1908461"/>
            <a:ext cx="247537" cy="209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335537" y="2546471"/>
            <a:ext cx="257057" cy="209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335537" y="3184481"/>
            <a:ext cx="247537" cy="209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249851" y="3812969"/>
            <a:ext cx="371305" cy="3523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335537" y="4536682"/>
            <a:ext cx="247537" cy="209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02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365752" y="1880774"/>
            <a:ext cx="428429" cy="371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29057" y="3167732"/>
            <a:ext cx="428429" cy="3717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5243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19206" y="2546829"/>
            <a:ext cx="428429" cy="371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50380" y="4508953"/>
            <a:ext cx="428429" cy="361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69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04826" y="1280070"/>
            <a:ext cx="428429" cy="371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16</cp:revision>
  <dcterms:created xsi:type="dcterms:W3CDTF">2022-11-08T02:00:00Z</dcterms:created>
  <dcterms:modified xsi:type="dcterms:W3CDTF">2022-11-27T15:08:42Z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