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03FE2-6D10-4F05-BD52-4E36F840F09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F5B3-3625-45B7-91C9-ADD20750C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38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F5B3-3625-45B7-91C9-ADD20750CA2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67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5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2545" y="2675912"/>
            <a:ext cx="628363" cy="28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5719" y="2675912"/>
            <a:ext cx="647404" cy="28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8892" y="2675912"/>
            <a:ext cx="647404" cy="28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2066" y="2675912"/>
            <a:ext cx="647404" cy="28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88595" y="2675912"/>
            <a:ext cx="799735" cy="28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115505"/>
            <a:ext cx="11520000" cy="3094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690776" y="4391459"/>
            <a:ext cx="257057" cy="29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851966" y="4391459"/>
            <a:ext cx="257057" cy="29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9136264" y="4400981"/>
            <a:ext cx="266578" cy="27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453090" y="5515060"/>
            <a:ext cx="247537" cy="28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4851966" y="5505538"/>
            <a:ext cx="257057" cy="29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9431404" y="5505538"/>
            <a:ext cx="257057" cy="29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14291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7240" y="2764026"/>
            <a:ext cx="1397950" cy="32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7240" y="3549050"/>
            <a:ext cx="1397950" cy="32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7429" y="4334075"/>
            <a:ext cx="1397950" cy="32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6904" y="5904124"/>
            <a:ext cx="547845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2083" y="5904124"/>
            <a:ext cx="547845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6152" y="5904124"/>
            <a:ext cx="547845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10776" y="5904124"/>
            <a:ext cx="528954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65400" y="5904124"/>
            <a:ext cx="547845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20025" y="5904124"/>
            <a:ext cx="528954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4512" y="2377128"/>
            <a:ext cx="628363" cy="28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9702" y="2377128"/>
            <a:ext cx="637884" cy="28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5487" y="3960387"/>
            <a:ext cx="1409057" cy="333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8925" y="4761555"/>
            <a:ext cx="1409057" cy="324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4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5884" y="4151802"/>
            <a:ext cx="314181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8132" y="4405121"/>
            <a:ext cx="1113917" cy="562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22214" y="4490869"/>
            <a:ext cx="1009190" cy="40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6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36712"/>
            <a:ext cx="11520000" cy="5518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0347" y="951076"/>
            <a:ext cx="418909" cy="333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4115" y="2190026"/>
            <a:ext cx="409388" cy="352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7438" y="2819032"/>
            <a:ext cx="409388" cy="343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4330" y="4057982"/>
            <a:ext cx="8939900" cy="37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4330" y="4677457"/>
            <a:ext cx="8958942" cy="37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3851" y="5306462"/>
            <a:ext cx="8949421" cy="362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4330" y="5944998"/>
            <a:ext cx="1666115" cy="343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52297" y="5925937"/>
            <a:ext cx="6197950" cy="38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9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3162710"/>
            <a:ext cx="9377851" cy="363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953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809" y="2780928"/>
            <a:ext cx="4552381" cy="7047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51" y="3645024"/>
            <a:ext cx="4638095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3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4760" y="4546435"/>
            <a:ext cx="609322" cy="27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5140" y="4546435"/>
            <a:ext cx="628363" cy="27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88264" y="4546435"/>
            <a:ext cx="609322" cy="27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9272" y="5127348"/>
            <a:ext cx="1961256" cy="371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03768" y="5127348"/>
            <a:ext cx="1570909" cy="371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78809" y="5136871"/>
            <a:ext cx="1570909" cy="36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79471" y="1223093"/>
            <a:ext cx="418909" cy="362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5834" y="1862242"/>
            <a:ext cx="380826" cy="47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4876" y="1995796"/>
            <a:ext cx="352264" cy="47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2129350"/>
            <a:ext cx="418909" cy="47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8661" y="2491852"/>
            <a:ext cx="609322" cy="2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94115" y="2491852"/>
            <a:ext cx="790214" cy="2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03900" y="3111923"/>
            <a:ext cx="628363" cy="2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52495" y="3741533"/>
            <a:ext cx="247537" cy="27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08826" y="3741533"/>
            <a:ext cx="247537" cy="27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55570" y="3741533"/>
            <a:ext cx="266578" cy="27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55966" y="4352064"/>
            <a:ext cx="637884" cy="2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79140" y="4352064"/>
            <a:ext cx="637884" cy="2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3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8479" y="2337999"/>
            <a:ext cx="675966" cy="2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4396" y="2337999"/>
            <a:ext cx="675966" cy="2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6396" y="2337999"/>
            <a:ext cx="675966" cy="2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7520" y="3024180"/>
            <a:ext cx="618842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0760" y="3024180"/>
            <a:ext cx="628363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84000" y="3024180"/>
            <a:ext cx="637884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28000" y="3643649"/>
            <a:ext cx="628363" cy="2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60760" y="3643649"/>
            <a:ext cx="628363" cy="2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84000" y="3643649"/>
            <a:ext cx="637884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22280" y="4892118"/>
            <a:ext cx="628363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35933" y="4892118"/>
            <a:ext cx="266578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24198" y="5511587"/>
            <a:ext cx="590280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42710" y="5511587"/>
            <a:ext cx="409388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70809" y="5511587"/>
            <a:ext cx="247537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117553" y="5511587"/>
            <a:ext cx="637884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859834" y="5511587"/>
            <a:ext cx="437950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2003806"/>
            <a:ext cx="257057" cy="2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49851" y="2632375"/>
            <a:ext cx="371305" cy="352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49851" y="3308563"/>
            <a:ext cx="371305" cy="352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35537" y="4041893"/>
            <a:ext cx="257057" cy="2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49851" y="4670462"/>
            <a:ext cx="371305" cy="352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08099" y="1938212"/>
            <a:ext cx="428429" cy="371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5752" y="3301817"/>
            <a:ext cx="428429" cy="371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0892" y="4665421"/>
            <a:ext cx="428429" cy="36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9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3553" y="1194562"/>
            <a:ext cx="428429" cy="37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5884" y="2597952"/>
            <a:ext cx="428429" cy="37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9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2898926"/>
            <a:ext cx="428429" cy="29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2942" y="2879879"/>
            <a:ext cx="409388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4214" y="2898926"/>
            <a:ext cx="428429" cy="29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4611" y="3889336"/>
            <a:ext cx="409388" cy="29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22942" y="3889336"/>
            <a:ext cx="409388" cy="29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40859" y="3889336"/>
            <a:ext cx="409388" cy="29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宽屏</PresentationFormat>
  <Paragraphs>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2022-11-27T15:07:40Z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