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14" autoAdjust="0"/>
    <p:restoredTop sz="94872" autoAdjust="0"/>
  </p:normalViewPr>
  <p:slideViewPr>
    <p:cSldViewPr showGuides="1">
      <p:cViewPr varScale="1">
        <p:scale>
          <a:sx n="109" d="100"/>
          <a:sy n="109" d="100"/>
        </p:scale>
        <p:origin x="33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F9BF2-6FDF-4908-B49A-474BD7686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AD897-2A98-45DD-8824-BE082DC18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94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AD897-2A98-45DD-8824-BE082DC1817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48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2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9576" y="3095629"/>
            <a:ext cx="3168352" cy="70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28048" y="3095628"/>
            <a:ext cx="4464496" cy="70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4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7900" y="1890129"/>
            <a:ext cx="238016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55636" y="1899660"/>
            <a:ext cx="247537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7884" y="2986187"/>
            <a:ext cx="333223" cy="200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7504" y="3052903"/>
            <a:ext cx="333223" cy="209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46578" y="3071965"/>
            <a:ext cx="314181" cy="171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97917" y="3071965"/>
            <a:ext cx="314181" cy="171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00429" y="3672414"/>
            <a:ext cx="238016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55636" y="3672414"/>
            <a:ext cx="247537" cy="2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034590"/>
            <a:ext cx="11520000" cy="2183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6194380" y="4997762"/>
            <a:ext cx="409388" cy="352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9669421" y="4997762"/>
            <a:ext cx="418909" cy="352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6927471" y="5550871"/>
            <a:ext cx="409388" cy="352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11520000" cy="5092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3074" y="2614909"/>
            <a:ext cx="399867" cy="343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5421" y="3177601"/>
            <a:ext cx="771173" cy="343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4115" y="3177601"/>
            <a:ext cx="352264" cy="343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93190" y="3740292"/>
            <a:ext cx="352264" cy="33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60495" y="4302984"/>
            <a:ext cx="361785" cy="33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23801" y="5418829"/>
            <a:ext cx="399867" cy="343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6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4198" y="2319544"/>
            <a:ext cx="2246876" cy="343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5256" y="2319544"/>
            <a:ext cx="2799074" cy="343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3719" y="2872572"/>
            <a:ext cx="4427107" cy="352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740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7900" y="5018171"/>
            <a:ext cx="3475041" cy="371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8859" y="5637980"/>
            <a:ext cx="2532495" cy="36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48680"/>
            <a:ext cx="99958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2666" y="4250946"/>
            <a:ext cx="528706" cy="23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67943" y="4250946"/>
            <a:ext cx="140437" cy="23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6586" y="4788106"/>
            <a:ext cx="214786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12304" y="4788106"/>
            <a:ext cx="380007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74017" y="5333529"/>
            <a:ext cx="206525" cy="23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74847" y="5845896"/>
            <a:ext cx="371746" cy="32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16227" y="5845896"/>
            <a:ext cx="371746" cy="31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5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5438" y="3046929"/>
            <a:ext cx="2151669" cy="372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8892" y="3046929"/>
            <a:ext cx="2722909" cy="372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04958" y="3667562"/>
            <a:ext cx="4074842" cy="372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932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238" y="2780928"/>
            <a:ext cx="4609524" cy="8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951" y="3645024"/>
            <a:ext cx="4638095" cy="5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20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78942" y="1823760"/>
            <a:ext cx="238016" cy="27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21685" y="2424490"/>
            <a:ext cx="352264" cy="257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3239" y="5885837"/>
            <a:ext cx="399867" cy="343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8545" y="5885837"/>
            <a:ext cx="771173" cy="343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32066" y="5885837"/>
            <a:ext cx="761652" cy="343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07371" y="5885837"/>
            <a:ext cx="399867" cy="343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4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3933" y="2222988"/>
            <a:ext cx="238016" cy="26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98446" y="2232512"/>
            <a:ext cx="228495" cy="25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2495" y="3394550"/>
            <a:ext cx="238016" cy="276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8644" y="3404075"/>
            <a:ext cx="161851" cy="25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79140" y="3394550"/>
            <a:ext cx="238016" cy="26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04958" y="3985094"/>
            <a:ext cx="399867" cy="26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08231" y="3985094"/>
            <a:ext cx="247537" cy="26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31603" y="3985094"/>
            <a:ext cx="399867" cy="26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57223" y="4585163"/>
            <a:ext cx="238016" cy="25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46181" y="4575638"/>
            <a:ext cx="399867" cy="26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7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768" y="2041890"/>
            <a:ext cx="409388" cy="28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5619" y="2041890"/>
            <a:ext cx="409388" cy="28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3305" y="2879972"/>
            <a:ext cx="399867" cy="28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03239" y="2994255"/>
            <a:ext cx="342743" cy="171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38380" y="3851386"/>
            <a:ext cx="352264" cy="171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51041" y="3746626"/>
            <a:ext cx="399867" cy="276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5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26214" y="2033859"/>
            <a:ext cx="361785" cy="343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11900" y="2806485"/>
            <a:ext cx="247537" cy="200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26214" y="3474186"/>
            <a:ext cx="361785" cy="343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11900" y="4370814"/>
            <a:ext cx="247537" cy="200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26214" y="5162517"/>
            <a:ext cx="361785" cy="33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0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7289" y="1946825"/>
            <a:ext cx="409388" cy="35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55834" y="3813833"/>
            <a:ext cx="409388" cy="35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1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85123" y="1251730"/>
            <a:ext cx="409388" cy="35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2033" y="2701897"/>
            <a:ext cx="409388" cy="35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5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09421" y="1261139"/>
            <a:ext cx="409388" cy="352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69487" y="4283304"/>
            <a:ext cx="409388" cy="352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</Words>
  <Application>Microsoft Office PowerPoint</Application>
  <PresentationFormat>宽屏</PresentationFormat>
  <Paragraphs>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14</cp:revision>
  <dcterms:created xsi:type="dcterms:W3CDTF">2022-11-08T02:00:00Z</dcterms:created>
  <dcterms:modified xsi:type="dcterms:W3CDTF">2022-11-27T15:07:59Z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