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" y="0"/>
            <a:ext cx="122472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905" y="3774628"/>
            <a:ext cx="4876190" cy="59047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095" y="2492896"/>
            <a:ext cx="3123809" cy="76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92696"/>
            <a:ext cx="11520000" cy="52729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628731" y="2485318"/>
            <a:ext cx="238016" cy="266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21723" y="3076502"/>
            <a:ext cx="238016" cy="266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82119" y="3705826"/>
            <a:ext cx="238016" cy="257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05690" y="4325616"/>
            <a:ext cx="228495" cy="257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36037" y="5498448"/>
            <a:ext cx="418909" cy="266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598067"/>
            <a:ext cx="11520000" cy="30289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89003" y="1362892"/>
            <a:ext cx="1428099" cy="391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65499" y="1866947"/>
            <a:ext cx="1621525" cy="1872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2" name="Rectangle 3"/>
          <p:cNvSpPr/>
          <p:nvPr/>
        </p:nvSpPr>
        <p:spPr bwMode="white">
          <a:xfrm>
            <a:off x="5951104" y="1340769"/>
            <a:ext cx="1428099" cy="391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11"/>
          <p:cNvSpPr/>
          <p:nvPr/>
        </p:nvSpPr>
        <p:spPr bwMode="white">
          <a:xfrm>
            <a:off x="3983168" y="1844824"/>
            <a:ext cx="3672408" cy="1872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4" name="Rectangle 3"/>
          <p:cNvSpPr/>
          <p:nvPr/>
        </p:nvSpPr>
        <p:spPr bwMode="white">
          <a:xfrm>
            <a:off x="10136295" y="1340769"/>
            <a:ext cx="1428099" cy="391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5" name="Rectangle 11"/>
          <p:cNvSpPr/>
          <p:nvPr/>
        </p:nvSpPr>
        <p:spPr bwMode="white">
          <a:xfrm>
            <a:off x="8168359" y="1844824"/>
            <a:ext cx="3672408" cy="1872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6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3717032"/>
            <a:ext cx="11520000" cy="2918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7" name="Rectangle 3"/>
          <p:cNvSpPr/>
          <p:nvPr/>
        </p:nvSpPr>
        <p:spPr bwMode="white">
          <a:xfrm>
            <a:off x="1712904" y="5033000"/>
            <a:ext cx="4760330" cy="362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8" name="Rectangle 4"/>
          <p:cNvSpPr/>
          <p:nvPr/>
        </p:nvSpPr>
        <p:spPr bwMode="white">
          <a:xfrm>
            <a:off x="1722425" y="5633768"/>
            <a:ext cx="4750809" cy="343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664" y="1080000"/>
            <a:ext cx="11520000" cy="44510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009655" y="3329328"/>
            <a:ext cx="3846347" cy="352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8697" y="3920254"/>
            <a:ext cx="3827305" cy="352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28697" y="4511179"/>
            <a:ext cx="2189752" cy="343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551672" y="4539772"/>
            <a:ext cx="1323371" cy="276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19176" y="5092573"/>
            <a:ext cx="6197950" cy="352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985" y="0"/>
            <a:ext cx="12198985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135016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12</cp:revision>
  <dcterms:created xsi:type="dcterms:W3CDTF">2022-11-08T02:00:00Z</dcterms:created>
  <dcterms:modified xsi:type="dcterms:W3CDTF">2022-11-27T15:05:24Z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25AABBE1E74F464C9B2BDDB41B9BCC6C</vt:lpwstr>
  </property>
</Properties>
</file>