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6000" y="3784391"/>
            <a:ext cx="8400000" cy="5904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524" y="2523079"/>
            <a:ext cx="3580952" cy="7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284922"/>
            <a:ext cx="11520000" cy="3378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26838" y="1954997"/>
            <a:ext cx="771173" cy="334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03267" y="2556224"/>
            <a:ext cx="761652" cy="343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79036" y="3176537"/>
            <a:ext cx="771173" cy="324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3501008"/>
            <a:ext cx="11520000" cy="2971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3"/>
          <p:cNvSpPr/>
          <p:nvPr/>
        </p:nvSpPr>
        <p:spPr bwMode="white">
          <a:xfrm>
            <a:off x="1580821" y="5977212"/>
            <a:ext cx="171371" cy="266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952127" y="5967688"/>
            <a:ext cx="437950" cy="276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4332292" y="5977212"/>
            <a:ext cx="171371" cy="266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4694077" y="5967688"/>
            <a:ext cx="447471" cy="276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7112636" y="5967688"/>
            <a:ext cx="199932" cy="276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8"/>
          <p:cNvSpPr/>
          <p:nvPr/>
        </p:nvSpPr>
        <p:spPr bwMode="white">
          <a:xfrm>
            <a:off x="9892358" y="5977212"/>
            <a:ext cx="238016" cy="266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9"/>
          <p:cNvSpPr/>
          <p:nvPr/>
        </p:nvSpPr>
        <p:spPr bwMode="white">
          <a:xfrm>
            <a:off x="10292226" y="5967688"/>
            <a:ext cx="428429" cy="276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7464588" y="5977212"/>
            <a:ext cx="519206" cy="276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29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93190" y="3349312"/>
            <a:ext cx="942545" cy="295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08694" y="3959547"/>
            <a:ext cx="790214" cy="295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7818" y="5141878"/>
            <a:ext cx="856859" cy="333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4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81236" y="2337928"/>
            <a:ext cx="742611" cy="238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22016" y="2195016"/>
            <a:ext cx="590280" cy="381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09421" y="3414226"/>
            <a:ext cx="780694" cy="295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02909" y="3414226"/>
            <a:ext cx="780694" cy="295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65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9707504" y="2826084"/>
            <a:ext cx="418909" cy="267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15</cp:revision>
  <dcterms:created xsi:type="dcterms:W3CDTF">2022-11-08T02:00:00Z</dcterms:created>
  <dcterms:modified xsi:type="dcterms:W3CDTF">2022-11-27T15:29:37Z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