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381" y="3856160"/>
            <a:ext cx="3695238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24" y="2523079"/>
            <a:ext cx="3580952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46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78359" y="2729217"/>
            <a:ext cx="780694" cy="342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2838" y="3329321"/>
            <a:ext cx="637884" cy="33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6656" y="3348372"/>
            <a:ext cx="390347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34160" y="3357897"/>
            <a:ext cx="161851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7053" y="4529529"/>
            <a:ext cx="228495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20772" y="4529529"/>
            <a:ext cx="428429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39218" y="4529529"/>
            <a:ext cx="418909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7218" y="5120108"/>
            <a:ext cx="399867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9123" y="3956965"/>
            <a:ext cx="761652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3956965"/>
            <a:ext cx="399867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0247" y="3956965"/>
            <a:ext cx="409388" cy="34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6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9338" y="1938172"/>
            <a:ext cx="41890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1938172"/>
            <a:ext cx="161851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504" y="1938172"/>
            <a:ext cx="41890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6330" y="2529358"/>
            <a:ext cx="238016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2148" y="2529358"/>
            <a:ext cx="418909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9669" y="3120544"/>
            <a:ext cx="418909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12826" y="3120544"/>
            <a:ext cx="161851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07504" y="3120544"/>
            <a:ext cx="418909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17223" y="4379197"/>
            <a:ext cx="685487" cy="31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70016" y="4646184"/>
            <a:ext cx="685487" cy="31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40661" y="4941777"/>
            <a:ext cx="666446" cy="29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4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00561" y="3322189"/>
            <a:ext cx="1323371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8115" y="3293565"/>
            <a:ext cx="2037421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27801" y="3293565"/>
            <a:ext cx="1999338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60363" y="3293565"/>
            <a:ext cx="2037421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10082" y="3875580"/>
            <a:ext cx="5474380" cy="35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7101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2022-11-27T15:04:32Z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