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0285" y="3774628"/>
            <a:ext cx="5571429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24" y="2523079"/>
            <a:ext cx="3580952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5055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5128" y="2740021"/>
            <a:ext cx="418909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9326" y="3426759"/>
            <a:ext cx="238016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9194" y="4113497"/>
            <a:ext cx="390347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2086" y="4800235"/>
            <a:ext cx="238016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71805" y="5496511"/>
            <a:ext cx="238016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14218" y="5496511"/>
            <a:ext cx="409388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7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90314" y="2290423"/>
            <a:ext cx="390347" cy="2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9818" y="2290423"/>
            <a:ext cx="361785" cy="2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0611" y="3634279"/>
            <a:ext cx="241413" cy="24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1075" y="3634279"/>
            <a:ext cx="273438" cy="24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359293" y="3634279"/>
            <a:ext cx="528795" cy="24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0776520" y="3634279"/>
            <a:ext cx="497039" cy="24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4685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138689" y="3746543"/>
            <a:ext cx="790214" cy="29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4061" y="4441715"/>
            <a:ext cx="780694" cy="29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9020" y="5127363"/>
            <a:ext cx="418909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7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080462" y="2263698"/>
            <a:ext cx="228495" cy="25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16</cp:revision>
  <dcterms:created xsi:type="dcterms:W3CDTF">2022-11-08T02:00:00Z</dcterms:created>
  <dcterms:modified xsi:type="dcterms:W3CDTF">2022-11-27T15:30:32Z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